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8" r:id="rId5"/>
    <p:sldId id="267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3" r:id="rId19"/>
    <p:sldId id="282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302" r:id="rId35"/>
    <p:sldId id="298" r:id="rId36"/>
    <p:sldId id="299" r:id="rId37"/>
    <p:sldId id="300" r:id="rId38"/>
    <p:sldId id="301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5" r:id="rId60"/>
    <p:sldId id="324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264" r:id="rId71"/>
    <p:sldId id="257" r:id="rId72"/>
    <p:sldId id="258" r:id="rId73"/>
    <p:sldId id="259" r:id="rId74"/>
    <p:sldId id="260" r:id="rId75"/>
    <p:sldId id="261" r:id="rId76"/>
    <p:sldId id="262" r:id="rId77"/>
    <p:sldId id="263" r:id="rId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375A66-8CF6-4F0A-80DD-4F8E1284D239}" v="761" dt="2023-12-19T14:23:03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580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A1375A66-8CF6-4F0A-80DD-4F8E1284D239}"/>
    <pc:docChg chg="undo custSel addSld delSld modSld sldOrd">
      <pc:chgData name="범수 김" userId="863329ffd88cf9fc" providerId="LiveId" clId="{A1375A66-8CF6-4F0A-80DD-4F8E1284D239}" dt="2023-12-19T14:23:07.589" v="12828" actId="1076"/>
      <pc:docMkLst>
        <pc:docMk/>
      </pc:docMkLst>
      <pc:sldChg chg="addSp delSp modSp mod">
        <pc:chgData name="범수 김" userId="863329ffd88cf9fc" providerId="LiveId" clId="{A1375A66-8CF6-4F0A-80DD-4F8E1284D239}" dt="2023-12-19T10:35:35.511" v="604" actId="12789"/>
        <pc:sldMkLst>
          <pc:docMk/>
          <pc:sldMk cId="3476286877" sldId="256"/>
        </pc:sldMkLst>
        <pc:spChg chg="mod">
          <ac:chgData name="범수 김" userId="863329ffd88cf9fc" providerId="LiveId" clId="{A1375A66-8CF6-4F0A-80DD-4F8E1284D239}" dt="2023-12-19T10:35:35.511" v="604" actId="12789"/>
          <ac:spMkLst>
            <pc:docMk/>
            <pc:sldMk cId="3476286877" sldId="256"/>
            <ac:spMk id="4" creationId="{BA88F360-FA40-C502-40E4-13D5DD454DF5}"/>
          </ac:spMkLst>
        </pc:spChg>
        <pc:spChg chg="del mod">
          <ac:chgData name="범수 김" userId="863329ffd88cf9fc" providerId="LiveId" clId="{A1375A66-8CF6-4F0A-80DD-4F8E1284D239}" dt="2023-12-19T10:35:30.557" v="583" actId="478"/>
          <ac:spMkLst>
            <pc:docMk/>
            <pc:sldMk cId="3476286877" sldId="256"/>
            <ac:spMk id="5" creationId="{5226BAC7-C9A8-8382-4D17-232E5232B1FB}"/>
          </ac:spMkLst>
        </pc:spChg>
        <pc:picChg chg="add del">
          <ac:chgData name="범수 김" userId="863329ffd88cf9fc" providerId="LiveId" clId="{A1375A66-8CF6-4F0A-80DD-4F8E1284D239}" dt="2023-12-19T06:26:54.252" v="2" actId="478"/>
          <ac:picMkLst>
            <pc:docMk/>
            <pc:sldMk cId="3476286877" sldId="256"/>
            <ac:picMk id="3" creationId="{E49036A8-B6FD-56BE-6893-4995DE637A1D}"/>
          </ac:picMkLst>
        </pc:picChg>
        <pc:picChg chg="add del">
          <ac:chgData name="범수 김" userId="863329ffd88cf9fc" providerId="LiveId" clId="{A1375A66-8CF6-4F0A-80DD-4F8E1284D239}" dt="2023-12-19T06:34:42.292" v="257" actId="478"/>
          <ac:picMkLst>
            <pc:docMk/>
            <pc:sldMk cId="3476286877" sldId="256"/>
            <ac:picMk id="7" creationId="{62506126-1468-DEAA-251B-550C283D593B}"/>
          </ac:picMkLst>
        </pc:picChg>
      </pc:sldChg>
      <pc:sldChg chg="addSp delSp modSp add mod">
        <pc:chgData name="범수 김" userId="863329ffd88cf9fc" providerId="LiveId" clId="{A1375A66-8CF6-4F0A-80DD-4F8E1284D239}" dt="2023-12-19T06:28:09.097" v="147" actId="20577"/>
        <pc:sldMkLst>
          <pc:docMk/>
          <pc:sldMk cId="314394993" sldId="257"/>
        </pc:sldMkLst>
        <pc:spChg chg="add mod">
          <ac:chgData name="범수 김" userId="863329ffd88cf9fc" providerId="LiveId" clId="{A1375A66-8CF6-4F0A-80DD-4F8E1284D239}" dt="2023-12-19T06:27:25.316" v="15" actId="571"/>
          <ac:spMkLst>
            <pc:docMk/>
            <pc:sldMk cId="314394993" sldId="257"/>
            <ac:spMk id="2" creationId="{D2112477-16F0-9E77-95E1-28DB14AE7860}"/>
          </ac:spMkLst>
        </pc:spChg>
        <pc:spChg chg="del">
          <ac:chgData name="범수 김" userId="863329ffd88cf9fc" providerId="LiveId" clId="{A1375A66-8CF6-4F0A-80DD-4F8E1284D239}" dt="2023-12-19T06:26:56.198" v="3" actId="478"/>
          <ac:spMkLst>
            <pc:docMk/>
            <pc:sldMk cId="314394993" sldId="257"/>
            <ac:spMk id="5" creationId="{5226BAC7-C9A8-8382-4D17-232E5232B1FB}"/>
          </ac:spMkLst>
        </pc:spChg>
        <pc:spChg chg="add mod">
          <ac:chgData name="범수 김" userId="863329ffd88cf9fc" providerId="LiveId" clId="{A1375A66-8CF6-4F0A-80DD-4F8E1284D239}" dt="2023-12-19T06:27:37.844" v="19" actId="14100"/>
          <ac:spMkLst>
            <pc:docMk/>
            <pc:sldMk cId="314394993" sldId="257"/>
            <ac:spMk id="7" creationId="{0ECAC1DE-F0EF-E7B2-D1FD-516223F0E43D}"/>
          </ac:spMkLst>
        </pc:spChg>
        <pc:spChg chg="add mod">
          <ac:chgData name="범수 김" userId="863329ffd88cf9fc" providerId="LiveId" clId="{A1375A66-8CF6-4F0A-80DD-4F8E1284D239}" dt="2023-12-19T06:27:50.229" v="64" actId="20577"/>
          <ac:spMkLst>
            <pc:docMk/>
            <pc:sldMk cId="314394993" sldId="257"/>
            <ac:spMk id="8" creationId="{0C23FCF3-02DE-D4A2-30D0-F1F4BE29D18A}"/>
          </ac:spMkLst>
        </pc:spChg>
        <pc:spChg chg="add mod">
          <ac:chgData name="범수 김" userId="863329ffd88cf9fc" providerId="LiveId" clId="{A1375A66-8CF6-4F0A-80DD-4F8E1284D239}" dt="2023-12-19T06:28:09.097" v="147" actId="20577"/>
          <ac:spMkLst>
            <pc:docMk/>
            <pc:sldMk cId="314394993" sldId="257"/>
            <ac:spMk id="9" creationId="{89634430-5861-F48D-8AC0-239F9AFD302B}"/>
          </ac:spMkLst>
        </pc:spChg>
        <pc:grpChg chg="add mod">
          <ac:chgData name="범수 김" userId="863329ffd88cf9fc" providerId="LiveId" clId="{A1375A66-8CF6-4F0A-80DD-4F8E1284D239}" dt="2023-12-19T06:27:25.316" v="15" actId="571"/>
          <ac:grpSpMkLst>
            <pc:docMk/>
            <pc:sldMk cId="314394993" sldId="257"/>
            <ac:grpSpMk id="6" creationId="{A40C2369-EC09-71F6-3310-5C2EB815CD5D}"/>
          </ac:grpSpMkLst>
        </pc:grpChg>
        <pc:picChg chg="mod">
          <ac:chgData name="범수 김" userId="863329ffd88cf9fc" providerId="LiveId" clId="{A1375A66-8CF6-4F0A-80DD-4F8E1284D239}" dt="2023-12-19T06:27:25.316" v="15" actId="571"/>
          <ac:picMkLst>
            <pc:docMk/>
            <pc:sldMk cId="314394993" sldId="257"/>
            <ac:picMk id="3" creationId="{E49036A8-B6FD-56BE-6893-4995DE637A1D}"/>
          </ac:picMkLst>
        </pc:picChg>
      </pc:sldChg>
      <pc:sldChg chg="addSp modSp add mod">
        <pc:chgData name="범수 김" userId="863329ffd88cf9fc" providerId="LiveId" clId="{A1375A66-8CF6-4F0A-80DD-4F8E1284D239}" dt="2023-12-19T06:35:36.598" v="483" actId="164"/>
        <pc:sldMkLst>
          <pc:docMk/>
          <pc:sldMk cId="2747612849" sldId="258"/>
        </pc:sldMkLst>
        <pc:spChg chg="add mod">
          <ac:chgData name="범수 김" userId="863329ffd88cf9fc" providerId="LiveId" clId="{A1375A66-8CF6-4F0A-80DD-4F8E1284D239}" dt="2023-12-19T06:35:36.598" v="483" actId="164"/>
          <ac:spMkLst>
            <pc:docMk/>
            <pc:sldMk cId="2747612849" sldId="258"/>
            <ac:spMk id="2" creationId="{DE4976E1-8124-C121-4CC1-88568771783A}"/>
          </ac:spMkLst>
        </pc:spChg>
        <pc:spChg chg="mod">
          <ac:chgData name="범수 김" userId="863329ffd88cf9fc" providerId="LiveId" clId="{A1375A66-8CF6-4F0A-80DD-4F8E1284D239}" dt="2023-12-19T06:35:22.499" v="478" actId="1076"/>
          <ac:spMkLst>
            <pc:docMk/>
            <pc:sldMk cId="2747612849" sldId="258"/>
            <ac:spMk id="5" creationId="{5226BAC7-C9A8-8382-4D17-232E5232B1FB}"/>
          </ac:spMkLst>
        </pc:spChg>
        <pc:grpChg chg="add mod">
          <ac:chgData name="범수 김" userId="863329ffd88cf9fc" providerId="LiveId" clId="{A1375A66-8CF6-4F0A-80DD-4F8E1284D239}" dt="2023-12-19T06:35:36.598" v="483" actId="164"/>
          <ac:grpSpMkLst>
            <pc:docMk/>
            <pc:sldMk cId="2747612849" sldId="258"/>
            <ac:grpSpMk id="3" creationId="{193E40D7-5B43-D49C-069B-09F2CDC91C54}"/>
          </ac:grpSpMkLst>
        </pc:grpChg>
        <pc:picChg chg="mod">
          <ac:chgData name="범수 김" userId="863329ffd88cf9fc" providerId="LiveId" clId="{A1375A66-8CF6-4F0A-80DD-4F8E1284D239}" dt="2023-12-19T06:35:36.598" v="483" actId="164"/>
          <ac:picMkLst>
            <pc:docMk/>
            <pc:sldMk cId="2747612849" sldId="258"/>
            <ac:picMk id="7" creationId="{62506126-1468-DEAA-251B-550C283D593B}"/>
          </ac:picMkLst>
        </pc:picChg>
      </pc:sldChg>
      <pc:sldChg chg="addSp delSp modSp add mod">
        <pc:chgData name="범수 김" userId="863329ffd88cf9fc" providerId="LiveId" clId="{A1375A66-8CF6-4F0A-80DD-4F8E1284D239}" dt="2023-12-19T06:42:15.924" v="581" actId="20577"/>
        <pc:sldMkLst>
          <pc:docMk/>
          <pc:sldMk cId="4252028546" sldId="259"/>
        </pc:sldMkLst>
        <pc:spChg chg="del">
          <ac:chgData name="범수 김" userId="863329ffd88cf9fc" providerId="LiveId" clId="{A1375A66-8CF6-4F0A-80DD-4F8E1284D239}" dt="2023-12-19T06:35:40.891" v="486" actId="478"/>
          <ac:spMkLst>
            <pc:docMk/>
            <pc:sldMk cId="4252028546" sldId="259"/>
            <ac:spMk id="5" creationId="{5226BAC7-C9A8-8382-4D17-232E5232B1FB}"/>
          </ac:spMkLst>
        </pc:spChg>
        <pc:spChg chg="add mod">
          <ac:chgData name="범수 김" userId="863329ffd88cf9fc" providerId="LiveId" clId="{A1375A66-8CF6-4F0A-80DD-4F8E1284D239}" dt="2023-12-19T06:41:46.093" v="500" actId="164"/>
          <ac:spMkLst>
            <pc:docMk/>
            <pc:sldMk cId="4252028546" sldId="259"/>
            <ac:spMk id="9" creationId="{148EADA9-0308-7C26-653C-F92A4B8954AE}"/>
          </ac:spMkLst>
        </pc:spChg>
        <pc:spChg chg="add mod">
          <ac:chgData name="범수 김" userId="863329ffd88cf9fc" providerId="LiveId" clId="{A1375A66-8CF6-4F0A-80DD-4F8E1284D239}" dt="2023-12-19T06:42:15.924" v="581" actId="20577"/>
          <ac:spMkLst>
            <pc:docMk/>
            <pc:sldMk cId="4252028546" sldId="259"/>
            <ac:spMk id="11" creationId="{EE0FE15D-48BF-174C-B1CE-E2F196747F72}"/>
          </ac:spMkLst>
        </pc:spChg>
        <pc:grpChg chg="del">
          <ac:chgData name="범수 김" userId="863329ffd88cf9fc" providerId="LiveId" clId="{A1375A66-8CF6-4F0A-80DD-4F8E1284D239}" dt="2023-12-19T06:35:39.505" v="485" actId="478"/>
          <ac:grpSpMkLst>
            <pc:docMk/>
            <pc:sldMk cId="4252028546" sldId="259"/>
            <ac:grpSpMk id="3" creationId="{193E40D7-5B43-D49C-069B-09F2CDC91C54}"/>
          </ac:grpSpMkLst>
        </pc:grpChg>
        <pc:grpChg chg="add mod">
          <ac:chgData name="범수 김" userId="863329ffd88cf9fc" providerId="LiveId" clId="{A1375A66-8CF6-4F0A-80DD-4F8E1284D239}" dt="2023-12-19T06:41:48.457" v="501" actId="1076"/>
          <ac:grpSpMkLst>
            <pc:docMk/>
            <pc:sldMk cId="4252028546" sldId="259"/>
            <ac:grpSpMk id="10" creationId="{ADCB9D91-3ACD-CEC4-BEF3-ACE46E4E6B57}"/>
          </ac:grpSpMkLst>
        </pc:grpChg>
        <pc:picChg chg="add mod">
          <ac:chgData name="범수 김" userId="863329ffd88cf9fc" providerId="LiveId" clId="{A1375A66-8CF6-4F0A-80DD-4F8E1284D239}" dt="2023-12-19T06:41:46.093" v="500" actId="164"/>
          <ac:picMkLst>
            <pc:docMk/>
            <pc:sldMk cId="4252028546" sldId="259"/>
            <ac:picMk id="8" creationId="{0DB7D76E-924A-90FE-F67E-5F65EE003F29}"/>
          </ac:picMkLst>
        </pc:picChg>
      </pc:sldChg>
      <pc:sldChg chg="delSp add mod">
        <pc:chgData name="범수 김" userId="863329ffd88cf9fc" providerId="LiveId" clId="{A1375A66-8CF6-4F0A-80DD-4F8E1284D239}" dt="2023-12-19T06:41:32.104" v="492" actId="478"/>
        <pc:sldMkLst>
          <pc:docMk/>
          <pc:sldMk cId="950143244" sldId="260"/>
        </pc:sldMkLst>
        <pc:picChg chg="del">
          <ac:chgData name="범수 김" userId="863329ffd88cf9fc" providerId="LiveId" clId="{A1375A66-8CF6-4F0A-80DD-4F8E1284D239}" dt="2023-12-19T06:41:32.104" v="492" actId="478"/>
          <ac:picMkLst>
            <pc:docMk/>
            <pc:sldMk cId="950143244" sldId="260"/>
            <ac:picMk id="8" creationId="{0DB7D76E-924A-90FE-F67E-5F65EE003F29}"/>
          </ac:picMkLst>
        </pc:picChg>
      </pc:sldChg>
      <pc:sldChg chg="delSp add mod">
        <pc:chgData name="범수 김" userId="863329ffd88cf9fc" providerId="LiveId" clId="{A1375A66-8CF6-4F0A-80DD-4F8E1284D239}" dt="2023-12-19T06:41:33.420" v="493" actId="478"/>
        <pc:sldMkLst>
          <pc:docMk/>
          <pc:sldMk cId="2470008541" sldId="261"/>
        </pc:sldMkLst>
        <pc:picChg chg="del">
          <ac:chgData name="범수 김" userId="863329ffd88cf9fc" providerId="LiveId" clId="{A1375A66-8CF6-4F0A-80DD-4F8E1284D239}" dt="2023-12-19T06:41:33.420" v="493" actId="478"/>
          <ac:picMkLst>
            <pc:docMk/>
            <pc:sldMk cId="2470008541" sldId="261"/>
            <ac:picMk id="8" creationId="{0DB7D76E-924A-90FE-F67E-5F65EE003F29}"/>
          </ac:picMkLst>
        </pc:picChg>
      </pc:sldChg>
      <pc:sldChg chg="delSp add mod">
        <pc:chgData name="범수 김" userId="863329ffd88cf9fc" providerId="LiveId" clId="{A1375A66-8CF6-4F0A-80DD-4F8E1284D239}" dt="2023-12-19T06:41:34.584" v="494" actId="478"/>
        <pc:sldMkLst>
          <pc:docMk/>
          <pc:sldMk cId="3329173292" sldId="262"/>
        </pc:sldMkLst>
        <pc:picChg chg="del">
          <ac:chgData name="범수 김" userId="863329ffd88cf9fc" providerId="LiveId" clId="{A1375A66-8CF6-4F0A-80DD-4F8E1284D239}" dt="2023-12-19T06:41:34.584" v="494" actId="478"/>
          <ac:picMkLst>
            <pc:docMk/>
            <pc:sldMk cId="3329173292" sldId="262"/>
            <ac:picMk id="8" creationId="{0DB7D76E-924A-90FE-F67E-5F65EE003F29}"/>
          </ac:picMkLst>
        </pc:picChg>
      </pc:sldChg>
      <pc:sldChg chg="delSp add mod">
        <pc:chgData name="범수 김" userId="863329ffd88cf9fc" providerId="LiveId" clId="{A1375A66-8CF6-4F0A-80DD-4F8E1284D239}" dt="2023-12-19T06:41:35.167" v="495" actId="478"/>
        <pc:sldMkLst>
          <pc:docMk/>
          <pc:sldMk cId="1537493921" sldId="263"/>
        </pc:sldMkLst>
        <pc:picChg chg="del">
          <ac:chgData name="범수 김" userId="863329ffd88cf9fc" providerId="LiveId" clId="{A1375A66-8CF6-4F0A-80DD-4F8E1284D239}" dt="2023-12-19T06:41:35.167" v="495" actId="478"/>
          <ac:picMkLst>
            <pc:docMk/>
            <pc:sldMk cId="1537493921" sldId="263"/>
            <ac:picMk id="8" creationId="{0DB7D76E-924A-90FE-F67E-5F65EE003F29}"/>
          </ac:picMkLst>
        </pc:picChg>
      </pc:sldChg>
      <pc:sldChg chg="modSp add mod">
        <pc:chgData name="범수 김" userId="863329ffd88cf9fc" providerId="LiveId" clId="{A1375A66-8CF6-4F0A-80DD-4F8E1284D239}" dt="2023-12-19T14:12:51.105" v="11763" actId="20577"/>
        <pc:sldMkLst>
          <pc:docMk/>
          <pc:sldMk cId="2664116816" sldId="264"/>
        </pc:sldMkLst>
        <pc:spChg chg="mod">
          <ac:chgData name="범수 김" userId="863329ffd88cf9fc" providerId="LiveId" clId="{A1375A66-8CF6-4F0A-80DD-4F8E1284D239}" dt="2023-12-19T14:12:51.105" v="11763" actId="20577"/>
          <ac:spMkLst>
            <pc:docMk/>
            <pc:sldMk cId="2664116816" sldId="264"/>
            <ac:spMk id="5" creationId="{5226BAC7-C9A8-8382-4D17-232E5232B1FB}"/>
          </ac:spMkLst>
        </pc:spChg>
      </pc:sldChg>
      <pc:sldChg chg="addSp modSp add mod">
        <pc:chgData name="범수 김" userId="863329ffd88cf9fc" providerId="LiveId" clId="{A1375A66-8CF6-4F0A-80DD-4F8E1284D239}" dt="2023-12-19T10:36:34.590" v="626" actId="164"/>
        <pc:sldMkLst>
          <pc:docMk/>
          <pc:sldMk cId="470123897" sldId="265"/>
        </pc:sldMkLst>
        <pc:spChg chg="mod">
          <ac:chgData name="범수 김" userId="863329ffd88cf9fc" providerId="LiveId" clId="{A1375A66-8CF6-4F0A-80DD-4F8E1284D239}" dt="2023-12-19T10:35:47.480" v="610" actId="1076"/>
          <ac:spMkLst>
            <pc:docMk/>
            <pc:sldMk cId="470123897" sldId="265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0:36:11.563" v="618" actId="164"/>
          <ac:spMkLst>
            <pc:docMk/>
            <pc:sldMk cId="470123897" sldId="265"/>
            <ac:spMk id="5" creationId="{ECF92B45-2D0D-EBC3-FA6E-5FCA27012B2B}"/>
          </ac:spMkLst>
        </pc:spChg>
        <pc:spChg chg="add mod">
          <ac:chgData name="범수 김" userId="863329ffd88cf9fc" providerId="LiveId" clId="{A1375A66-8CF6-4F0A-80DD-4F8E1284D239}" dt="2023-12-19T10:36:34.590" v="626" actId="164"/>
          <ac:spMkLst>
            <pc:docMk/>
            <pc:sldMk cId="470123897" sldId="265"/>
            <ac:spMk id="9" creationId="{F80A3AE2-BE54-25AF-E168-85FD9A286279}"/>
          </ac:spMkLst>
        </pc:spChg>
        <pc:grpChg chg="add mod">
          <ac:chgData name="범수 김" userId="863329ffd88cf9fc" providerId="LiveId" clId="{A1375A66-8CF6-4F0A-80DD-4F8E1284D239}" dt="2023-12-19T10:36:34.590" v="626" actId="164"/>
          <ac:grpSpMkLst>
            <pc:docMk/>
            <pc:sldMk cId="470123897" sldId="265"/>
            <ac:grpSpMk id="6" creationId="{97FE4347-0479-C90D-1146-4B47BA4A42D3}"/>
          </ac:grpSpMkLst>
        </pc:grpChg>
        <pc:grpChg chg="add mod">
          <ac:chgData name="범수 김" userId="863329ffd88cf9fc" providerId="LiveId" clId="{A1375A66-8CF6-4F0A-80DD-4F8E1284D239}" dt="2023-12-19T10:36:34.590" v="626" actId="164"/>
          <ac:grpSpMkLst>
            <pc:docMk/>
            <pc:sldMk cId="470123897" sldId="265"/>
            <ac:grpSpMk id="10" creationId="{578D9F15-642E-6F41-FEA9-0DC81030FFF0}"/>
          </ac:grpSpMkLst>
        </pc:grpChg>
        <pc:picChg chg="add mod">
          <ac:chgData name="범수 김" userId="863329ffd88cf9fc" providerId="LiveId" clId="{A1375A66-8CF6-4F0A-80DD-4F8E1284D239}" dt="2023-12-19T10:36:11.563" v="618" actId="164"/>
          <ac:picMkLst>
            <pc:docMk/>
            <pc:sldMk cId="470123897" sldId="265"/>
            <ac:picMk id="3" creationId="{79961324-F177-0C58-E277-5D491D4DBA51}"/>
          </ac:picMkLst>
        </pc:picChg>
        <pc:picChg chg="add mod">
          <ac:chgData name="범수 김" userId="863329ffd88cf9fc" providerId="LiveId" clId="{A1375A66-8CF6-4F0A-80DD-4F8E1284D239}" dt="2023-12-19T10:36:34.590" v="626" actId="164"/>
          <ac:picMkLst>
            <pc:docMk/>
            <pc:sldMk cId="470123897" sldId="265"/>
            <ac:picMk id="8" creationId="{F0DDBAC5-8AD0-C679-FB55-EE70AA662AF1}"/>
          </ac:picMkLst>
        </pc:picChg>
      </pc:sldChg>
      <pc:sldChg chg="modSp add mod">
        <pc:chgData name="범수 김" userId="863329ffd88cf9fc" providerId="LiveId" clId="{A1375A66-8CF6-4F0A-80DD-4F8E1284D239}" dt="2023-12-19T10:36:54.999" v="683" actId="12788"/>
        <pc:sldMkLst>
          <pc:docMk/>
          <pc:sldMk cId="1011424961" sldId="266"/>
        </pc:sldMkLst>
        <pc:spChg chg="mod">
          <ac:chgData name="범수 김" userId="863329ffd88cf9fc" providerId="LiveId" clId="{A1375A66-8CF6-4F0A-80DD-4F8E1284D239}" dt="2023-12-19T10:36:54.999" v="683" actId="12788"/>
          <ac:spMkLst>
            <pc:docMk/>
            <pc:sldMk cId="1011424961" sldId="266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0:46:22.314" v="1462" actId="20577"/>
        <pc:sldMkLst>
          <pc:docMk/>
          <pc:sldMk cId="3515591294" sldId="267"/>
        </pc:sldMkLst>
        <pc:spChg chg="add mod topLvl">
          <ac:chgData name="범수 김" userId="863329ffd88cf9fc" providerId="LiveId" clId="{A1375A66-8CF6-4F0A-80DD-4F8E1284D239}" dt="2023-12-19T10:45:23.884" v="1352" actId="165"/>
          <ac:spMkLst>
            <pc:docMk/>
            <pc:sldMk cId="3515591294" sldId="267"/>
            <ac:spMk id="3" creationId="{77BDC657-8012-C182-F921-5BC1ECBC43D4}"/>
          </ac:spMkLst>
        </pc:spChg>
        <pc:spChg chg="mod">
          <ac:chgData name="범수 김" userId="863329ffd88cf9fc" providerId="LiveId" clId="{A1375A66-8CF6-4F0A-80DD-4F8E1284D239}" dt="2023-12-19T10:37:04.371" v="689" actId="1076"/>
          <ac:spMkLst>
            <pc:docMk/>
            <pc:sldMk cId="3515591294" sldId="267"/>
            <ac:spMk id="4" creationId="{BA88F360-FA40-C502-40E4-13D5DD454DF5}"/>
          </ac:spMkLst>
        </pc:spChg>
        <pc:spChg chg="add mod topLvl">
          <ac:chgData name="범수 김" userId="863329ffd88cf9fc" providerId="LiveId" clId="{A1375A66-8CF6-4F0A-80DD-4F8E1284D239}" dt="2023-12-19T10:45:29.746" v="1355" actId="1076"/>
          <ac:spMkLst>
            <pc:docMk/>
            <pc:sldMk cId="3515591294" sldId="267"/>
            <ac:spMk id="7" creationId="{56527521-C8CE-FBCC-3EBF-5BF3013EE47D}"/>
          </ac:spMkLst>
        </pc:spChg>
        <pc:spChg chg="add mod topLvl">
          <ac:chgData name="범수 김" userId="863329ffd88cf9fc" providerId="LiveId" clId="{A1375A66-8CF6-4F0A-80DD-4F8E1284D239}" dt="2023-12-19T10:45:26.119" v="1353" actId="164"/>
          <ac:spMkLst>
            <pc:docMk/>
            <pc:sldMk cId="3515591294" sldId="267"/>
            <ac:spMk id="8" creationId="{348C8A93-704B-BBC9-BA15-534B4B63DEA9}"/>
          </ac:spMkLst>
        </pc:spChg>
        <pc:spChg chg="add mod topLvl">
          <ac:chgData name="범수 김" userId="863329ffd88cf9fc" providerId="LiveId" clId="{A1375A66-8CF6-4F0A-80DD-4F8E1284D239}" dt="2023-12-19T10:45:26.119" v="1353" actId="164"/>
          <ac:spMkLst>
            <pc:docMk/>
            <pc:sldMk cId="3515591294" sldId="267"/>
            <ac:spMk id="9" creationId="{6B4024D8-EF97-82E7-F22C-438956BB3F12}"/>
          </ac:spMkLst>
        </pc:spChg>
        <pc:spChg chg="add mod topLvl">
          <ac:chgData name="범수 김" userId="863329ffd88cf9fc" providerId="LiveId" clId="{A1375A66-8CF6-4F0A-80DD-4F8E1284D239}" dt="2023-12-19T10:45:26.119" v="1353" actId="164"/>
          <ac:spMkLst>
            <pc:docMk/>
            <pc:sldMk cId="3515591294" sldId="267"/>
            <ac:spMk id="10" creationId="{C49908B1-FE00-5BDC-9474-035903888B5E}"/>
          </ac:spMkLst>
        </pc:spChg>
        <pc:spChg chg="add mod">
          <ac:chgData name="범수 김" userId="863329ffd88cf9fc" providerId="LiveId" clId="{A1375A66-8CF6-4F0A-80DD-4F8E1284D239}" dt="2023-12-19T10:46:22.314" v="1462" actId="20577"/>
          <ac:spMkLst>
            <pc:docMk/>
            <pc:sldMk cId="3515591294" sldId="267"/>
            <ac:spMk id="12" creationId="{EE6CA48A-E232-829D-B6B5-F8E16EE586E6}"/>
          </ac:spMkLst>
        </pc:spChg>
        <pc:spChg chg="add mod topLvl">
          <ac:chgData name="범수 김" userId="863329ffd88cf9fc" providerId="LiveId" clId="{A1375A66-8CF6-4F0A-80DD-4F8E1284D239}" dt="2023-12-19T10:45:26.119" v="1353" actId="164"/>
          <ac:spMkLst>
            <pc:docMk/>
            <pc:sldMk cId="3515591294" sldId="267"/>
            <ac:spMk id="15" creationId="{A1A453C1-C094-0A1C-9A26-CB46A9DA04C8}"/>
          </ac:spMkLst>
        </pc:spChg>
        <pc:grpChg chg="add del mod">
          <ac:chgData name="범수 김" userId="863329ffd88cf9fc" providerId="LiveId" clId="{A1375A66-8CF6-4F0A-80DD-4F8E1284D239}" dt="2023-12-19T10:45:23.884" v="1352" actId="165"/>
          <ac:grpSpMkLst>
            <pc:docMk/>
            <pc:sldMk cId="3515591294" sldId="267"/>
            <ac:grpSpMk id="11" creationId="{4D8CC6EB-84A6-2D26-9752-AAF623ECE7F4}"/>
          </ac:grpSpMkLst>
        </pc:grpChg>
        <pc:grpChg chg="add mod">
          <ac:chgData name="범수 김" userId="863329ffd88cf9fc" providerId="LiveId" clId="{A1375A66-8CF6-4F0A-80DD-4F8E1284D239}" dt="2023-12-19T10:45:28.167" v="1354" actId="1076"/>
          <ac:grpSpMkLst>
            <pc:docMk/>
            <pc:sldMk cId="3515591294" sldId="267"/>
            <ac:grpSpMk id="16" creationId="{2FCF8E2E-C594-9485-B91A-5FA97F3A11FB}"/>
          </ac:grpSpMkLst>
        </pc:grpChg>
        <pc:picChg chg="add mod topLvl">
          <ac:chgData name="범수 김" userId="863329ffd88cf9fc" providerId="LiveId" clId="{A1375A66-8CF6-4F0A-80DD-4F8E1284D239}" dt="2023-12-19T10:45:23.884" v="1352" actId="165"/>
          <ac:picMkLst>
            <pc:docMk/>
            <pc:sldMk cId="3515591294" sldId="267"/>
            <ac:picMk id="2" creationId="{C9E035A6-1387-B03B-35C2-B8973941A7DD}"/>
          </ac:picMkLst>
        </pc:picChg>
        <pc:picChg chg="add mod topLvl">
          <ac:chgData name="범수 김" userId="863329ffd88cf9fc" providerId="LiveId" clId="{A1375A66-8CF6-4F0A-80DD-4F8E1284D239}" dt="2023-12-19T10:45:26.119" v="1353" actId="164"/>
          <ac:picMkLst>
            <pc:docMk/>
            <pc:sldMk cId="3515591294" sldId="267"/>
            <ac:picMk id="6" creationId="{2F4F6010-1496-3B96-ECB5-F3F8CA84C641}"/>
          </ac:picMkLst>
        </pc:picChg>
        <pc:picChg chg="add del">
          <ac:chgData name="범수 김" userId="863329ffd88cf9fc" providerId="LiveId" clId="{A1375A66-8CF6-4F0A-80DD-4F8E1284D239}" dt="2023-12-19T10:40:27.408" v="1073" actId="478"/>
          <ac:picMkLst>
            <pc:docMk/>
            <pc:sldMk cId="3515591294" sldId="267"/>
            <ac:picMk id="14" creationId="{300B9BD1-203F-08C9-0C39-864AE79AE101}"/>
          </ac:picMkLst>
        </pc:picChg>
      </pc:sldChg>
      <pc:sldChg chg="delSp modSp add mod ord">
        <pc:chgData name="범수 김" userId="863329ffd88cf9fc" providerId="LiveId" clId="{A1375A66-8CF6-4F0A-80DD-4F8E1284D239}" dt="2023-12-19T10:42:12.502" v="1250" actId="20577"/>
        <pc:sldMkLst>
          <pc:docMk/>
          <pc:sldMk cId="1297145371" sldId="268"/>
        </pc:sldMkLst>
        <pc:spChg chg="mod">
          <ac:chgData name="범수 김" userId="863329ffd88cf9fc" providerId="LiveId" clId="{A1375A66-8CF6-4F0A-80DD-4F8E1284D239}" dt="2023-12-19T10:42:12.502" v="1250" actId="20577"/>
          <ac:spMkLst>
            <pc:docMk/>
            <pc:sldMk cId="1297145371" sldId="268"/>
            <ac:spMk id="12" creationId="{EE6CA48A-E232-829D-B6B5-F8E16EE586E6}"/>
          </ac:spMkLst>
        </pc:spChg>
        <pc:grpChg chg="del">
          <ac:chgData name="범수 김" userId="863329ffd88cf9fc" providerId="LiveId" clId="{A1375A66-8CF6-4F0A-80DD-4F8E1284D239}" dt="2023-12-19T10:39:02.174" v="864" actId="478"/>
          <ac:grpSpMkLst>
            <pc:docMk/>
            <pc:sldMk cId="1297145371" sldId="268"/>
            <ac:grpSpMk id="11" creationId="{4D8CC6EB-84A6-2D26-9752-AAF623ECE7F4}"/>
          </ac:grpSpMkLst>
        </pc:grpChg>
      </pc:sldChg>
      <pc:sldChg chg="addSp delSp modSp add mod">
        <pc:chgData name="범수 김" userId="863329ffd88cf9fc" providerId="LiveId" clId="{A1375A66-8CF6-4F0A-80DD-4F8E1284D239}" dt="2023-12-19T10:41:59.751" v="1205" actId="1076"/>
        <pc:sldMkLst>
          <pc:docMk/>
          <pc:sldMk cId="2894388148" sldId="269"/>
        </pc:sldMkLst>
        <pc:spChg chg="add mod">
          <ac:chgData name="범수 김" userId="863329ffd88cf9fc" providerId="LiveId" clId="{A1375A66-8CF6-4F0A-80DD-4F8E1284D239}" dt="2023-12-19T10:40:42.115" v="1080" actId="164"/>
          <ac:spMkLst>
            <pc:docMk/>
            <pc:sldMk cId="2894388148" sldId="269"/>
            <ac:spMk id="5" creationId="{24665681-4EDE-D568-7CEE-5FA5C8E895B9}"/>
          </ac:spMkLst>
        </pc:spChg>
        <pc:spChg chg="del">
          <ac:chgData name="범수 김" userId="863329ffd88cf9fc" providerId="LiveId" clId="{A1375A66-8CF6-4F0A-80DD-4F8E1284D239}" dt="2023-12-19T10:40:44.481" v="1082" actId="478"/>
          <ac:spMkLst>
            <pc:docMk/>
            <pc:sldMk cId="2894388148" sldId="269"/>
            <ac:spMk id="12" creationId="{EE6CA48A-E232-829D-B6B5-F8E16EE586E6}"/>
          </ac:spMkLst>
        </pc:spChg>
        <pc:spChg chg="add mod">
          <ac:chgData name="범수 김" userId="863329ffd88cf9fc" providerId="LiveId" clId="{A1375A66-8CF6-4F0A-80DD-4F8E1284D239}" dt="2023-12-19T10:41:35.547" v="1090" actId="164"/>
          <ac:spMkLst>
            <pc:docMk/>
            <pc:sldMk cId="2894388148" sldId="269"/>
            <ac:spMk id="17" creationId="{325E3B74-7EE9-B132-5063-2E879AABBDD6}"/>
          </ac:spMkLst>
        </pc:spChg>
        <pc:spChg chg="add mod">
          <ac:chgData name="범수 김" userId="863329ffd88cf9fc" providerId="LiveId" clId="{A1375A66-8CF6-4F0A-80DD-4F8E1284D239}" dt="2023-12-19T10:41:59.751" v="1205" actId="1076"/>
          <ac:spMkLst>
            <pc:docMk/>
            <pc:sldMk cId="2894388148" sldId="269"/>
            <ac:spMk id="19" creationId="{0390C6BB-BB55-6D60-482E-BF779B0EFDA3}"/>
          </ac:spMkLst>
        </pc:spChg>
        <pc:grpChg chg="del">
          <ac:chgData name="범수 김" userId="863329ffd88cf9fc" providerId="LiveId" clId="{A1375A66-8CF6-4F0A-80DD-4F8E1284D239}" dt="2023-12-19T10:40:29.423" v="1074" actId="478"/>
          <ac:grpSpMkLst>
            <pc:docMk/>
            <pc:sldMk cId="2894388148" sldId="269"/>
            <ac:grpSpMk id="11" creationId="{4D8CC6EB-84A6-2D26-9752-AAF623ECE7F4}"/>
          </ac:grpSpMkLst>
        </pc:grpChg>
        <pc:grpChg chg="add mod">
          <ac:chgData name="범수 김" userId="863329ffd88cf9fc" providerId="LiveId" clId="{A1375A66-8CF6-4F0A-80DD-4F8E1284D239}" dt="2023-12-19T10:41:35.547" v="1090" actId="164"/>
          <ac:grpSpMkLst>
            <pc:docMk/>
            <pc:sldMk cId="2894388148" sldId="269"/>
            <ac:grpSpMk id="13" creationId="{9722D775-C11B-59B8-CE1A-875473F3C50F}"/>
          </ac:grpSpMkLst>
        </pc:grpChg>
        <pc:grpChg chg="add mod">
          <ac:chgData name="범수 김" userId="863329ffd88cf9fc" providerId="LiveId" clId="{A1375A66-8CF6-4F0A-80DD-4F8E1284D239}" dt="2023-12-19T10:41:35.547" v="1090" actId="164"/>
          <ac:grpSpMkLst>
            <pc:docMk/>
            <pc:sldMk cId="2894388148" sldId="269"/>
            <ac:grpSpMk id="18" creationId="{13C7A921-8290-E075-5494-56B4667BB3C7}"/>
          </ac:grpSpMkLst>
        </pc:grpChg>
        <pc:picChg chg="mod">
          <ac:chgData name="범수 김" userId="863329ffd88cf9fc" providerId="LiveId" clId="{A1375A66-8CF6-4F0A-80DD-4F8E1284D239}" dt="2023-12-19T10:40:42.115" v="1080" actId="164"/>
          <ac:picMkLst>
            <pc:docMk/>
            <pc:sldMk cId="2894388148" sldId="269"/>
            <ac:picMk id="14" creationId="{300B9BD1-203F-08C9-0C39-864AE79AE101}"/>
          </ac:picMkLst>
        </pc:picChg>
        <pc:picChg chg="add mod">
          <ac:chgData name="범수 김" userId="863329ffd88cf9fc" providerId="LiveId" clId="{A1375A66-8CF6-4F0A-80DD-4F8E1284D239}" dt="2023-12-19T10:41:35.547" v="1090" actId="164"/>
          <ac:picMkLst>
            <pc:docMk/>
            <pc:sldMk cId="2894388148" sldId="269"/>
            <ac:picMk id="16" creationId="{D132C75C-1969-2D1C-0A73-B48BCA5B0A8C}"/>
          </ac:picMkLst>
        </pc:picChg>
      </pc:sldChg>
      <pc:sldChg chg="modSp add mod">
        <pc:chgData name="범수 김" userId="863329ffd88cf9fc" providerId="LiveId" clId="{A1375A66-8CF6-4F0A-80DD-4F8E1284D239}" dt="2023-12-19T10:46:54.382" v="1524" actId="12789"/>
        <pc:sldMkLst>
          <pc:docMk/>
          <pc:sldMk cId="3992780964" sldId="270"/>
        </pc:sldMkLst>
        <pc:spChg chg="mod">
          <ac:chgData name="범수 김" userId="863329ffd88cf9fc" providerId="LiveId" clId="{A1375A66-8CF6-4F0A-80DD-4F8E1284D239}" dt="2023-12-19T10:46:54.382" v="1524" actId="12789"/>
          <ac:spMkLst>
            <pc:docMk/>
            <pc:sldMk cId="3992780964" sldId="270"/>
            <ac:spMk id="4" creationId="{BA88F360-FA40-C502-40E4-13D5DD454DF5}"/>
          </ac:spMkLst>
        </pc:spChg>
      </pc:sldChg>
      <pc:sldChg chg="addSp modSp add mod">
        <pc:chgData name="범수 김" userId="863329ffd88cf9fc" providerId="LiveId" clId="{A1375A66-8CF6-4F0A-80DD-4F8E1284D239}" dt="2023-12-19T10:49:07.088" v="1736" actId="1076"/>
        <pc:sldMkLst>
          <pc:docMk/>
          <pc:sldMk cId="1658957254" sldId="271"/>
        </pc:sldMkLst>
        <pc:spChg chg="mod">
          <ac:chgData name="범수 김" userId="863329ffd88cf9fc" providerId="LiveId" clId="{A1375A66-8CF6-4F0A-80DD-4F8E1284D239}" dt="2023-12-19T10:47:00.465" v="1531" actId="1076"/>
          <ac:spMkLst>
            <pc:docMk/>
            <pc:sldMk cId="1658957254" sldId="271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0:49:04.659" v="1735" actId="20577"/>
          <ac:spMkLst>
            <pc:docMk/>
            <pc:sldMk cId="1658957254" sldId="271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0:48:51.302" v="1730" actId="164"/>
          <ac:spMkLst>
            <pc:docMk/>
            <pc:sldMk cId="1658957254" sldId="271"/>
            <ac:spMk id="8" creationId="{7DEA891E-8D27-3928-DC7B-61B1D86DBCC4}"/>
          </ac:spMkLst>
        </pc:spChg>
        <pc:spChg chg="add mod">
          <ac:chgData name="범수 김" userId="863329ffd88cf9fc" providerId="LiveId" clId="{A1375A66-8CF6-4F0A-80DD-4F8E1284D239}" dt="2023-12-19T10:48:51.302" v="1730" actId="164"/>
          <ac:spMkLst>
            <pc:docMk/>
            <pc:sldMk cId="1658957254" sldId="271"/>
            <ac:spMk id="9" creationId="{947BC413-292B-4A42-2E24-14352E69E973}"/>
          </ac:spMkLst>
        </pc:spChg>
        <pc:grpChg chg="add mod">
          <ac:chgData name="범수 김" userId="863329ffd88cf9fc" providerId="LiveId" clId="{A1375A66-8CF6-4F0A-80DD-4F8E1284D239}" dt="2023-12-19T10:49:07.088" v="1736" actId="1076"/>
          <ac:grpSpMkLst>
            <pc:docMk/>
            <pc:sldMk cId="1658957254" sldId="271"/>
            <ac:grpSpMk id="10" creationId="{53A406C1-C9BB-77A6-9831-6442DCD874E9}"/>
          </ac:grpSpMkLst>
        </pc:grpChg>
        <pc:picChg chg="add mod">
          <ac:chgData name="범수 김" userId="863329ffd88cf9fc" providerId="LiveId" clId="{A1375A66-8CF6-4F0A-80DD-4F8E1284D239}" dt="2023-12-19T10:48:51.302" v="1730" actId="164"/>
          <ac:picMkLst>
            <pc:docMk/>
            <pc:sldMk cId="1658957254" sldId="271"/>
            <ac:picMk id="3" creationId="{AA9AF3F9-09CB-EC35-5376-4DC26A230304}"/>
          </ac:picMkLst>
        </pc:picChg>
        <pc:picChg chg="add mod">
          <ac:chgData name="범수 김" userId="863329ffd88cf9fc" providerId="LiveId" clId="{A1375A66-8CF6-4F0A-80DD-4F8E1284D239}" dt="2023-12-19T10:48:51.302" v="1730" actId="164"/>
          <ac:picMkLst>
            <pc:docMk/>
            <pc:sldMk cId="1658957254" sldId="271"/>
            <ac:picMk id="7" creationId="{680F1F18-8864-5B08-DEC5-24A46B9D1EC6}"/>
          </ac:picMkLst>
        </pc:picChg>
      </pc:sldChg>
      <pc:sldChg chg="addSp delSp modSp add mod">
        <pc:chgData name="범수 김" userId="863329ffd88cf9fc" providerId="LiveId" clId="{A1375A66-8CF6-4F0A-80DD-4F8E1284D239}" dt="2023-12-19T10:54:26.399" v="1910" actId="478"/>
        <pc:sldMkLst>
          <pc:docMk/>
          <pc:sldMk cId="554128518" sldId="272"/>
        </pc:sldMkLst>
        <pc:spChg chg="mod">
          <ac:chgData name="범수 김" userId="863329ffd88cf9fc" providerId="LiveId" clId="{A1375A66-8CF6-4F0A-80DD-4F8E1284D239}" dt="2023-12-19T10:53:45.176" v="1907" actId="20577"/>
          <ac:spMkLst>
            <pc:docMk/>
            <pc:sldMk cId="554128518" sldId="272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0:53:40.738" v="1872" actId="164"/>
          <ac:spMkLst>
            <pc:docMk/>
            <pc:sldMk cId="554128518" sldId="272"/>
            <ac:spMk id="13" creationId="{07AC27F1-4336-5BAC-C0E9-D4376817E837}"/>
          </ac:spMkLst>
        </pc:spChg>
        <pc:grpChg chg="del">
          <ac:chgData name="범수 김" userId="863329ffd88cf9fc" providerId="LiveId" clId="{A1375A66-8CF6-4F0A-80DD-4F8E1284D239}" dt="2023-12-19T10:49:12.755" v="1737" actId="478"/>
          <ac:grpSpMkLst>
            <pc:docMk/>
            <pc:sldMk cId="554128518" sldId="272"/>
            <ac:grpSpMk id="10" creationId="{53A406C1-C9BB-77A6-9831-6442DCD874E9}"/>
          </ac:grpSpMkLst>
        </pc:grpChg>
        <pc:grpChg chg="add mod">
          <ac:chgData name="범수 김" userId="863329ffd88cf9fc" providerId="LiveId" clId="{A1375A66-8CF6-4F0A-80DD-4F8E1284D239}" dt="2023-12-19T10:53:40.738" v="1872" actId="164"/>
          <ac:grpSpMkLst>
            <pc:docMk/>
            <pc:sldMk cId="554128518" sldId="272"/>
            <ac:grpSpMk id="14" creationId="{052D030A-42DC-343D-FC7E-919AA5577666}"/>
          </ac:grpSpMkLst>
        </pc:grpChg>
        <pc:picChg chg="add mod">
          <ac:chgData name="범수 김" userId="863329ffd88cf9fc" providerId="LiveId" clId="{A1375A66-8CF6-4F0A-80DD-4F8E1284D239}" dt="2023-12-19T10:53:40.738" v="1872" actId="164"/>
          <ac:picMkLst>
            <pc:docMk/>
            <pc:sldMk cId="554128518" sldId="272"/>
            <ac:picMk id="6" creationId="{846245D7-C296-7820-29EB-BE94759ADFA1}"/>
          </ac:picMkLst>
        </pc:picChg>
        <pc:picChg chg="add mod">
          <ac:chgData name="범수 김" userId="863329ffd88cf9fc" providerId="LiveId" clId="{A1375A66-8CF6-4F0A-80DD-4F8E1284D239}" dt="2023-12-19T10:53:40.738" v="1872" actId="164"/>
          <ac:picMkLst>
            <pc:docMk/>
            <pc:sldMk cId="554128518" sldId="272"/>
            <ac:picMk id="12" creationId="{FF9E6DC9-6BBF-06C0-6DE8-F70EEE7CDCF1}"/>
          </ac:picMkLst>
        </pc:picChg>
        <pc:picChg chg="add del">
          <ac:chgData name="범수 김" userId="863329ffd88cf9fc" providerId="LiveId" clId="{A1375A66-8CF6-4F0A-80DD-4F8E1284D239}" dt="2023-12-19T10:54:26.399" v="1910" actId="478"/>
          <ac:picMkLst>
            <pc:docMk/>
            <pc:sldMk cId="554128518" sldId="272"/>
            <ac:picMk id="16" creationId="{0C50DE0D-F32D-F667-F212-677D4BDA0653}"/>
          </ac:picMkLst>
        </pc:picChg>
      </pc:sldChg>
      <pc:sldChg chg="addSp delSp modSp add mod">
        <pc:chgData name="범수 김" userId="863329ffd88cf9fc" providerId="LiveId" clId="{A1375A66-8CF6-4F0A-80DD-4F8E1284D239}" dt="2023-12-19T10:56:13.324" v="2002" actId="478"/>
        <pc:sldMkLst>
          <pc:docMk/>
          <pc:sldMk cId="1167549316" sldId="273"/>
        </pc:sldMkLst>
        <pc:spChg chg="add mod">
          <ac:chgData name="범수 김" userId="863329ffd88cf9fc" providerId="LiveId" clId="{A1375A66-8CF6-4F0A-80DD-4F8E1284D239}" dt="2023-12-19T10:55:03.309" v="1928" actId="164"/>
          <ac:spMkLst>
            <pc:docMk/>
            <pc:sldMk cId="1167549316" sldId="273"/>
            <ac:spMk id="2" creationId="{3623E5BB-CB63-5680-6897-5D873BEF3AF3}"/>
          </ac:spMkLst>
        </pc:spChg>
        <pc:spChg chg="add mod">
          <ac:chgData name="범수 김" userId="863329ffd88cf9fc" providerId="LiveId" clId="{A1375A66-8CF6-4F0A-80DD-4F8E1284D239}" dt="2023-12-19T10:55:03.309" v="1928" actId="164"/>
          <ac:spMkLst>
            <pc:docMk/>
            <pc:sldMk cId="1167549316" sldId="273"/>
            <ac:spMk id="3" creationId="{03EDC7BD-81BC-D43E-DA75-9C92AE524D68}"/>
          </ac:spMkLst>
        </pc:spChg>
        <pc:spChg chg="mod">
          <ac:chgData name="범수 김" userId="863329ffd88cf9fc" providerId="LiveId" clId="{A1375A66-8CF6-4F0A-80DD-4F8E1284D239}" dt="2023-12-19T10:55:16.595" v="1999" actId="20577"/>
          <ac:spMkLst>
            <pc:docMk/>
            <pc:sldMk cId="1167549316" sldId="273"/>
            <ac:spMk id="5" creationId="{D9726599-F121-AEA8-B426-4C7C96BF94B8}"/>
          </ac:spMkLst>
        </pc:spChg>
        <pc:grpChg chg="add mod">
          <ac:chgData name="범수 김" userId="863329ffd88cf9fc" providerId="LiveId" clId="{A1375A66-8CF6-4F0A-80DD-4F8E1284D239}" dt="2023-12-19T10:55:03.309" v="1928" actId="164"/>
          <ac:grpSpMkLst>
            <pc:docMk/>
            <pc:sldMk cId="1167549316" sldId="273"/>
            <ac:grpSpMk id="7" creationId="{1FAB93C3-7057-47F0-D6CB-C6F0E7480CE6}"/>
          </ac:grpSpMkLst>
        </pc:grpChg>
        <pc:grpChg chg="del">
          <ac:chgData name="범수 김" userId="863329ffd88cf9fc" providerId="LiveId" clId="{A1375A66-8CF6-4F0A-80DD-4F8E1284D239}" dt="2023-12-19T10:54:28.223" v="1911" actId="478"/>
          <ac:grpSpMkLst>
            <pc:docMk/>
            <pc:sldMk cId="1167549316" sldId="273"/>
            <ac:grpSpMk id="14" creationId="{052D030A-42DC-343D-FC7E-919AA5577666}"/>
          </ac:grpSpMkLst>
        </pc:grpChg>
        <pc:picChg chg="add del">
          <ac:chgData name="범수 김" userId="863329ffd88cf9fc" providerId="LiveId" clId="{A1375A66-8CF6-4F0A-80DD-4F8E1284D239}" dt="2023-12-19T10:56:13.324" v="2002" actId="478"/>
          <ac:picMkLst>
            <pc:docMk/>
            <pc:sldMk cId="1167549316" sldId="273"/>
            <ac:picMk id="9" creationId="{416E6AE7-CAB7-2313-5042-45516548C6C7}"/>
          </ac:picMkLst>
        </pc:picChg>
        <pc:picChg chg="mod">
          <ac:chgData name="범수 김" userId="863329ffd88cf9fc" providerId="LiveId" clId="{A1375A66-8CF6-4F0A-80DD-4F8E1284D239}" dt="2023-12-19T10:55:03.309" v="1928" actId="164"/>
          <ac:picMkLst>
            <pc:docMk/>
            <pc:sldMk cId="1167549316" sldId="273"/>
            <ac:picMk id="16" creationId="{0C50DE0D-F32D-F667-F212-677D4BDA0653}"/>
          </ac:picMkLst>
        </pc:picChg>
      </pc:sldChg>
      <pc:sldChg chg="addSp delSp modSp add mod">
        <pc:chgData name="범수 김" userId="863329ffd88cf9fc" providerId="LiveId" clId="{A1375A66-8CF6-4F0A-80DD-4F8E1284D239}" dt="2023-12-19T12:09:33.663" v="6893" actId="20577"/>
        <pc:sldMkLst>
          <pc:docMk/>
          <pc:sldMk cId="980216126" sldId="274"/>
        </pc:sldMkLst>
        <pc:spChg chg="mod">
          <ac:chgData name="범수 김" userId="863329ffd88cf9fc" providerId="LiveId" clId="{A1375A66-8CF6-4F0A-80DD-4F8E1284D239}" dt="2023-12-19T12:09:33.663" v="6893" actId="20577"/>
          <ac:spMkLst>
            <pc:docMk/>
            <pc:sldMk cId="980216126" sldId="274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0:56:35.794" v="2013" actId="14100"/>
          <ac:spMkLst>
            <pc:docMk/>
            <pc:sldMk cId="980216126" sldId="274"/>
            <ac:spMk id="6" creationId="{294600F3-733E-6EE1-8540-71031483270B}"/>
          </ac:spMkLst>
        </pc:spChg>
        <pc:spChg chg="add mod topLvl">
          <ac:chgData name="범수 김" userId="863329ffd88cf9fc" providerId="LiveId" clId="{A1375A66-8CF6-4F0A-80DD-4F8E1284D239}" dt="2023-12-19T11:00:37.366" v="2280" actId="165"/>
          <ac:spMkLst>
            <pc:docMk/>
            <pc:sldMk cId="980216126" sldId="274"/>
            <ac:spMk id="11" creationId="{9B7902A9-179C-69CD-0B33-65B8793DEDC1}"/>
          </ac:spMkLst>
        </pc:spChg>
        <pc:spChg chg="add mod topLvl">
          <ac:chgData name="범수 김" userId="863329ffd88cf9fc" providerId="LiveId" clId="{A1375A66-8CF6-4F0A-80DD-4F8E1284D239}" dt="2023-12-19T11:00:38.756" v="2281" actId="164"/>
          <ac:spMkLst>
            <pc:docMk/>
            <pc:sldMk cId="980216126" sldId="274"/>
            <ac:spMk id="12" creationId="{35B5AEAF-2F01-DEFD-D772-32A556A6B836}"/>
          </ac:spMkLst>
        </pc:spChg>
        <pc:spChg chg="add mod topLvl">
          <ac:chgData name="범수 김" userId="863329ffd88cf9fc" providerId="LiveId" clId="{A1375A66-8CF6-4F0A-80DD-4F8E1284D239}" dt="2023-12-19T11:00:38.756" v="2281" actId="164"/>
          <ac:spMkLst>
            <pc:docMk/>
            <pc:sldMk cId="980216126" sldId="274"/>
            <ac:spMk id="13" creationId="{53C4C25B-AA09-26F6-642B-31894173B9B9}"/>
          </ac:spMkLst>
        </pc:spChg>
        <pc:spChg chg="add mod">
          <ac:chgData name="범수 김" userId="863329ffd88cf9fc" providerId="LiveId" clId="{A1375A66-8CF6-4F0A-80DD-4F8E1284D239}" dt="2023-12-19T11:01:09.925" v="2287" actId="164"/>
          <ac:spMkLst>
            <pc:docMk/>
            <pc:sldMk cId="980216126" sldId="274"/>
            <ac:spMk id="17" creationId="{9A3A08D0-B678-AF6E-057F-5B3C225BD7A5}"/>
          </ac:spMkLst>
        </pc:spChg>
        <pc:grpChg chg="del">
          <ac:chgData name="범수 김" userId="863329ffd88cf9fc" providerId="LiveId" clId="{A1375A66-8CF6-4F0A-80DD-4F8E1284D239}" dt="2023-12-19T10:56:15.592" v="2003" actId="478"/>
          <ac:grpSpMkLst>
            <pc:docMk/>
            <pc:sldMk cId="980216126" sldId="274"/>
            <ac:grpSpMk id="7" creationId="{1FAB93C3-7057-47F0-D6CB-C6F0E7480CE6}"/>
          </ac:grpSpMkLst>
        </pc:grpChg>
        <pc:grpChg chg="add del mod">
          <ac:chgData name="범수 김" userId="863329ffd88cf9fc" providerId="LiveId" clId="{A1375A66-8CF6-4F0A-80DD-4F8E1284D239}" dt="2023-12-19T11:00:37.366" v="2280" actId="165"/>
          <ac:grpSpMkLst>
            <pc:docMk/>
            <pc:sldMk cId="980216126" sldId="274"/>
            <ac:grpSpMk id="14" creationId="{775F4AA4-80F9-0DA3-0096-6FB6CBEC0896}"/>
          </ac:grpSpMkLst>
        </pc:grpChg>
        <pc:grpChg chg="add mod">
          <ac:chgData name="범수 김" userId="863329ffd88cf9fc" providerId="LiveId" clId="{A1375A66-8CF6-4F0A-80DD-4F8E1284D239}" dt="2023-12-19T11:01:09.925" v="2287" actId="164"/>
          <ac:grpSpMkLst>
            <pc:docMk/>
            <pc:sldMk cId="980216126" sldId="274"/>
            <ac:grpSpMk id="15" creationId="{B5A0ACA9-C232-1CC6-5FD0-53BF308E7A93}"/>
          </ac:grpSpMkLst>
        </pc:grpChg>
        <pc:grpChg chg="add mod">
          <ac:chgData name="범수 김" userId="863329ffd88cf9fc" providerId="LiveId" clId="{A1375A66-8CF6-4F0A-80DD-4F8E1284D239}" dt="2023-12-19T11:01:09.925" v="2287" actId="164"/>
          <ac:grpSpMkLst>
            <pc:docMk/>
            <pc:sldMk cId="980216126" sldId="274"/>
            <ac:grpSpMk id="18" creationId="{BB9280CD-8B5D-5FEE-4C26-15F91CF7FA81}"/>
          </ac:grpSpMkLst>
        </pc:grpChg>
        <pc:picChg chg="mod">
          <ac:chgData name="범수 김" userId="863329ffd88cf9fc" providerId="LiveId" clId="{A1375A66-8CF6-4F0A-80DD-4F8E1284D239}" dt="2023-12-19T10:56:26.722" v="2010" actId="208"/>
          <ac:picMkLst>
            <pc:docMk/>
            <pc:sldMk cId="980216126" sldId="274"/>
            <ac:picMk id="9" creationId="{416E6AE7-CAB7-2313-5042-45516548C6C7}"/>
          </ac:picMkLst>
        </pc:picChg>
        <pc:picChg chg="add mod topLvl">
          <ac:chgData name="범수 김" userId="863329ffd88cf9fc" providerId="LiveId" clId="{A1375A66-8CF6-4F0A-80DD-4F8E1284D239}" dt="2023-12-19T11:00:38.756" v="2281" actId="164"/>
          <ac:picMkLst>
            <pc:docMk/>
            <pc:sldMk cId="980216126" sldId="274"/>
            <ac:picMk id="10" creationId="{AA45F716-E52A-6596-7C5D-2C99A6D4FF4A}"/>
          </ac:picMkLst>
        </pc:picChg>
        <pc:picChg chg="add del mod">
          <ac:chgData name="범수 김" userId="863329ffd88cf9fc" providerId="LiveId" clId="{A1375A66-8CF6-4F0A-80DD-4F8E1284D239}" dt="2023-12-19T11:01:39.621" v="2302" actId="21"/>
          <ac:picMkLst>
            <pc:docMk/>
            <pc:sldMk cId="980216126" sldId="274"/>
            <ac:picMk id="19" creationId="{1FD82F5A-EE2E-81C9-722A-BDE4BA59FE72}"/>
          </ac:picMkLst>
        </pc:picChg>
      </pc:sldChg>
      <pc:sldChg chg="add del">
        <pc:chgData name="범수 김" userId="863329ffd88cf9fc" providerId="LiveId" clId="{A1375A66-8CF6-4F0A-80DD-4F8E1284D239}" dt="2023-12-19T11:01:20.931" v="2290"/>
        <pc:sldMkLst>
          <pc:docMk/>
          <pc:sldMk cId="438899768" sldId="275"/>
        </pc:sldMkLst>
      </pc:sldChg>
      <pc:sldChg chg="addSp delSp modSp add mod">
        <pc:chgData name="범수 김" userId="863329ffd88cf9fc" providerId="LiveId" clId="{A1375A66-8CF6-4F0A-80DD-4F8E1284D239}" dt="2023-12-19T11:04:02.820" v="2666" actId="164"/>
        <pc:sldMkLst>
          <pc:docMk/>
          <pc:sldMk cId="2125258347" sldId="275"/>
        </pc:sldMkLst>
        <pc:spChg chg="add mod">
          <ac:chgData name="범수 김" userId="863329ffd88cf9fc" providerId="LiveId" clId="{A1375A66-8CF6-4F0A-80DD-4F8E1284D239}" dt="2023-12-19T11:01:45.212" v="2304" actId="1076"/>
          <ac:spMkLst>
            <pc:docMk/>
            <pc:sldMk cId="2125258347" sldId="275"/>
            <ac:spMk id="2" creationId="{E87A05FB-9C88-9656-39DB-827CACBD7EE7}"/>
          </ac:spMkLst>
        </pc:spChg>
        <pc:spChg chg="mod">
          <ac:chgData name="범수 김" userId="863329ffd88cf9fc" providerId="LiveId" clId="{A1375A66-8CF6-4F0A-80DD-4F8E1284D239}" dt="2023-12-19T11:03:56.822" v="2664" actId="20577"/>
          <ac:spMkLst>
            <pc:docMk/>
            <pc:sldMk cId="2125258347" sldId="275"/>
            <ac:spMk id="5" creationId="{D9726599-F121-AEA8-B426-4C7C96BF94B8}"/>
          </ac:spMkLst>
        </pc:spChg>
        <pc:spChg chg="del">
          <ac:chgData name="범수 김" userId="863329ffd88cf9fc" providerId="LiveId" clId="{A1375A66-8CF6-4F0A-80DD-4F8E1284D239}" dt="2023-12-19T11:01:27.738" v="2295" actId="478"/>
          <ac:spMkLst>
            <pc:docMk/>
            <pc:sldMk cId="2125258347" sldId="275"/>
            <ac:spMk id="6" creationId="{294600F3-733E-6EE1-8540-71031483270B}"/>
          </ac:spMkLst>
        </pc:spChg>
        <pc:spChg chg="del">
          <ac:chgData name="범수 김" userId="863329ffd88cf9fc" providerId="LiveId" clId="{A1375A66-8CF6-4F0A-80DD-4F8E1284D239}" dt="2023-12-19T11:01:27.011" v="2294" actId="478"/>
          <ac:spMkLst>
            <pc:docMk/>
            <pc:sldMk cId="2125258347" sldId="275"/>
            <ac:spMk id="11" creationId="{9B7902A9-179C-69CD-0B33-65B8793DEDC1}"/>
          </ac:spMkLst>
        </pc:spChg>
        <pc:spChg chg="add mod">
          <ac:chgData name="범수 김" userId="863329ffd88cf9fc" providerId="LiveId" clId="{A1375A66-8CF6-4F0A-80DD-4F8E1284D239}" dt="2023-12-19T11:04:02.820" v="2666" actId="164"/>
          <ac:spMkLst>
            <pc:docMk/>
            <pc:sldMk cId="2125258347" sldId="275"/>
            <ac:spMk id="16" creationId="{2DFCA634-DDB5-CF9E-7C06-A5A151CBA596}"/>
          </ac:spMkLst>
        </pc:spChg>
        <pc:spChg chg="add mod">
          <ac:chgData name="범수 김" userId="863329ffd88cf9fc" providerId="LiveId" clId="{A1375A66-8CF6-4F0A-80DD-4F8E1284D239}" dt="2023-12-19T11:04:02.820" v="2666" actId="164"/>
          <ac:spMkLst>
            <pc:docMk/>
            <pc:sldMk cId="2125258347" sldId="275"/>
            <ac:spMk id="20" creationId="{DA14DEE7-78DC-14EE-93AC-28C6BE545DF7}"/>
          </ac:spMkLst>
        </pc:spChg>
        <pc:spChg chg="add mod">
          <ac:chgData name="범수 김" userId="863329ffd88cf9fc" providerId="LiveId" clId="{A1375A66-8CF6-4F0A-80DD-4F8E1284D239}" dt="2023-12-19T11:04:02.820" v="2666" actId="164"/>
          <ac:spMkLst>
            <pc:docMk/>
            <pc:sldMk cId="2125258347" sldId="275"/>
            <ac:spMk id="21" creationId="{DA1BDA9C-C488-2A34-82CF-9DA0FA89FFE8}"/>
          </ac:spMkLst>
        </pc:spChg>
        <pc:spChg chg="add mod">
          <ac:chgData name="범수 김" userId="863329ffd88cf9fc" providerId="LiveId" clId="{A1375A66-8CF6-4F0A-80DD-4F8E1284D239}" dt="2023-12-19T11:04:02.820" v="2666" actId="164"/>
          <ac:spMkLst>
            <pc:docMk/>
            <pc:sldMk cId="2125258347" sldId="275"/>
            <ac:spMk id="22" creationId="{C37B89B7-7AE8-8337-D967-3E8242DBFF76}"/>
          </ac:spMkLst>
        </pc:spChg>
        <pc:grpChg chg="del">
          <ac:chgData name="범수 김" userId="863329ffd88cf9fc" providerId="LiveId" clId="{A1375A66-8CF6-4F0A-80DD-4F8E1284D239}" dt="2023-12-19T11:01:26.364" v="2293" actId="478"/>
          <ac:grpSpMkLst>
            <pc:docMk/>
            <pc:sldMk cId="2125258347" sldId="275"/>
            <ac:grpSpMk id="18" creationId="{BB9280CD-8B5D-5FEE-4C26-15F91CF7FA81}"/>
          </ac:grpSpMkLst>
        </pc:grpChg>
        <pc:grpChg chg="add mod">
          <ac:chgData name="범수 김" userId="863329ffd88cf9fc" providerId="LiveId" clId="{A1375A66-8CF6-4F0A-80DD-4F8E1284D239}" dt="2023-12-19T11:04:02.820" v="2666" actId="164"/>
          <ac:grpSpMkLst>
            <pc:docMk/>
            <pc:sldMk cId="2125258347" sldId="275"/>
            <ac:grpSpMk id="23" creationId="{4E3CBD2A-A5D2-FC7B-38AC-A20BAA666CC3}"/>
          </ac:grpSpMkLst>
        </pc:grpChg>
        <pc:picChg chg="add mod">
          <ac:chgData name="범수 김" userId="863329ffd88cf9fc" providerId="LiveId" clId="{A1375A66-8CF6-4F0A-80DD-4F8E1284D239}" dt="2023-12-19T11:01:58.375" v="2307" actId="208"/>
          <ac:picMkLst>
            <pc:docMk/>
            <pc:sldMk cId="2125258347" sldId="275"/>
            <ac:picMk id="7" creationId="{5C012B18-FA92-48CF-300F-6F16C4EFDCA9}"/>
          </ac:picMkLst>
        </pc:picChg>
        <pc:picChg chg="del">
          <ac:chgData name="범수 김" userId="863329ffd88cf9fc" providerId="LiveId" clId="{A1375A66-8CF6-4F0A-80DD-4F8E1284D239}" dt="2023-12-19T11:01:25.808" v="2292" actId="478"/>
          <ac:picMkLst>
            <pc:docMk/>
            <pc:sldMk cId="2125258347" sldId="275"/>
            <ac:picMk id="9" creationId="{416E6AE7-CAB7-2313-5042-45516548C6C7}"/>
          </ac:picMkLst>
        </pc:picChg>
        <pc:picChg chg="add mod">
          <ac:chgData name="범수 김" userId="863329ffd88cf9fc" providerId="LiveId" clId="{A1375A66-8CF6-4F0A-80DD-4F8E1284D239}" dt="2023-12-19T11:04:02.820" v="2666" actId="164"/>
          <ac:picMkLst>
            <pc:docMk/>
            <pc:sldMk cId="2125258347" sldId="275"/>
            <ac:picMk id="14" creationId="{D53185DA-640E-9AE3-1BA1-3EBB4D9C8A90}"/>
          </ac:picMkLst>
        </pc:picChg>
      </pc:sldChg>
      <pc:sldChg chg="addSp delSp modSp add mod">
        <pc:chgData name="범수 김" userId="863329ffd88cf9fc" providerId="LiveId" clId="{A1375A66-8CF6-4F0A-80DD-4F8E1284D239}" dt="2023-12-19T11:12:19.735" v="3548" actId="164"/>
        <pc:sldMkLst>
          <pc:docMk/>
          <pc:sldMk cId="2961242167" sldId="276"/>
        </pc:sldMkLst>
        <pc:spChg chg="del">
          <ac:chgData name="범수 김" userId="863329ffd88cf9fc" providerId="LiveId" clId="{A1375A66-8CF6-4F0A-80DD-4F8E1284D239}" dt="2023-12-19T11:04:07.902" v="2671" actId="478"/>
          <ac:spMkLst>
            <pc:docMk/>
            <pc:sldMk cId="2961242167" sldId="276"/>
            <ac:spMk id="2" creationId="{E87A05FB-9C88-9656-39DB-827CACBD7EE7}"/>
          </ac:spMkLst>
        </pc:spChg>
        <pc:spChg chg="mod">
          <ac:chgData name="범수 김" userId="863329ffd88cf9fc" providerId="LiveId" clId="{A1375A66-8CF6-4F0A-80DD-4F8E1284D239}" dt="2023-12-19T11:12:10.420" v="3544" actId="20577"/>
          <ac:spMkLst>
            <pc:docMk/>
            <pc:sldMk cId="2961242167" sldId="276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1:05:33.514" v="2818" actId="164"/>
          <ac:spMkLst>
            <pc:docMk/>
            <pc:sldMk cId="2961242167" sldId="276"/>
            <ac:spMk id="8" creationId="{DB2226D9-1744-3523-992A-57CBE920A226}"/>
          </ac:spMkLst>
        </pc:spChg>
        <pc:spChg chg="add mod">
          <ac:chgData name="범수 김" userId="863329ffd88cf9fc" providerId="LiveId" clId="{A1375A66-8CF6-4F0A-80DD-4F8E1284D239}" dt="2023-12-19T11:05:23.549" v="2814" actId="571"/>
          <ac:spMkLst>
            <pc:docMk/>
            <pc:sldMk cId="2961242167" sldId="276"/>
            <ac:spMk id="10" creationId="{3AAA39EE-D854-88A3-BB38-D6D10A89E7A4}"/>
          </ac:spMkLst>
        </pc:spChg>
        <pc:spChg chg="add mod">
          <ac:chgData name="범수 김" userId="863329ffd88cf9fc" providerId="LiveId" clId="{A1375A66-8CF6-4F0A-80DD-4F8E1284D239}" dt="2023-12-19T11:05:33.514" v="2818" actId="164"/>
          <ac:spMkLst>
            <pc:docMk/>
            <pc:sldMk cId="2961242167" sldId="276"/>
            <ac:spMk id="11" creationId="{A652FA2B-8CD9-5D85-D911-B719F865023E}"/>
          </ac:spMkLst>
        </pc:spChg>
        <pc:spChg chg="add mod">
          <ac:chgData name="범수 김" userId="863329ffd88cf9fc" providerId="LiveId" clId="{A1375A66-8CF6-4F0A-80DD-4F8E1284D239}" dt="2023-12-19T11:11:32.377" v="3426" actId="164"/>
          <ac:spMkLst>
            <pc:docMk/>
            <pc:sldMk cId="2961242167" sldId="276"/>
            <ac:spMk id="17" creationId="{FB51DB5A-EEA0-107D-BAC3-B7E775A1A44D}"/>
          </ac:spMkLst>
        </pc:spChg>
        <pc:spChg chg="add mod">
          <ac:chgData name="범수 김" userId="863329ffd88cf9fc" providerId="LiveId" clId="{A1375A66-8CF6-4F0A-80DD-4F8E1284D239}" dt="2023-12-19T11:07:06.892" v="2903" actId="164"/>
          <ac:spMkLst>
            <pc:docMk/>
            <pc:sldMk cId="2961242167" sldId="276"/>
            <ac:spMk id="18" creationId="{F2DAF8EA-0EE3-6953-6537-169FDB4AD032}"/>
          </ac:spMkLst>
        </pc:spChg>
        <pc:spChg chg="add mod">
          <ac:chgData name="범수 김" userId="863329ffd88cf9fc" providerId="LiveId" clId="{A1375A66-8CF6-4F0A-80DD-4F8E1284D239}" dt="2023-12-19T11:07:06.892" v="2903" actId="164"/>
          <ac:spMkLst>
            <pc:docMk/>
            <pc:sldMk cId="2961242167" sldId="276"/>
            <ac:spMk id="24" creationId="{C41CC9CD-C790-9031-ECC3-5E6E03DCC2AC}"/>
          </ac:spMkLst>
        </pc:spChg>
        <pc:spChg chg="add mod">
          <ac:chgData name="범수 김" userId="863329ffd88cf9fc" providerId="LiveId" clId="{A1375A66-8CF6-4F0A-80DD-4F8E1284D239}" dt="2023-12-19T11:11:30.460" v="3424" actId="164"/>
          <ac:spMkLst>
            <pc:docMk/>
            <pc:sldMk cId="2961242167" sldId="276"/>
            <ac:spMk id="33" creationId="{51312CF4-AA63-34D8-B605-C52F27CB6BD1}"/>
          </ac:spMkLst>
        </pc:spChg>
        <pc:spChg chg="add mod">
          <ac:chgData name="범수 김" userId="863329ffd88cf9fc" providerId="LiveId" clId="{A1375A66-8CF6-4F0A-80DD-4F8E1284D239}" dt="2023-12-19T11:11:29.315" v="3423" actId="164"/>
          <ac:spMkLst>
            <pc:docMk/>
            <pc:sldMk cId="2961242167" sldId="276"/>
            <ac:spMk id="36" creationId="{15F0B386-4863-7EFA-7824-C2378152D863}"/>
          </ac:spMkLst>
        </pc:spChg>
        <pc:spChg chg="add mod">
          <ac:chgData name="범수 김" userId="863329ffd88cf9fc" providerId="LiveId" clId="{A1375A66-8CF6-4F0A-80DD-4F8E1284D239}" dt="2023-12-19T11:11:29.315" v="3423" actId="164"/>
          <ac:spMkLst>
            <pc:docMk/>
            <pc:sldMk cId="2961242167" sldId="276"/>
            <ac:spMk id="37" creationId="{BADC59FC-60EE-12BC-59E9-D2A26F999615}"/>
          </ac:spMkLst>
        </pc:spChg>
        <pc:spChg chg="add mod">
          <ac:chgData name="범수 김" userId="863329ffd88cf9fc" providerId="LiveId" clId="{A1375A66-8CF6-4F0A-80DD-4F8E1284D239}" dt="2023-12-19T11:12:19.735" v="3548" actId="164"/>
          <ac:spMkLst>
            <pc:docMk/>
            <pc:sldMk cId="2961242167" sldId="276"/>
            <ac:spMk id="42" creationId="{B588EF5C-EF65-BAEE-FD44-BB46C2A029AC}"/>
          </ac:spMkLst>
        </pc:spChg>
        <pc:grpChg chg="add mod">
          <ac:chgData name="범수 김" userId="863329ffd88cf9fc" providerId="LiveId" clId="{A1375A66-8CF6-4F0A-80DD-4F8E1284D239}" dt="2023-12-19T11:11:31.819" v="3425" actId="164"/>
          <ac:grpSpMkLst>
            <pc:docMk/>
            <pc:sldMk cId="2961242167" sldId="276"/>
            <ac:grpSpMk id="12" creationId="{829CAD03-44C8-0622-ADE7-438C10270B5C}"/>
          </ac:grpSpMkLst>
        </pc:grpChg>
        <pc:grpChg chg="del">
          <ac:chgData name="범수 김" userId="863329ffd88cf9fc" providerId="LiveId" clId="{A1375A66-8CF6-4F0A-80DD-4F8E1284D239}" dt="2023-12-19T11:04:06.265" v="2668" actId="478"/>
          <ac:grpSpMkLst>
            <pc:docMk/>
            <pc:sldMk cId="2961242167" sldId="276"/>
            <ac:grpSpMk id="23" creationId="{4E3CBD2A-A5D2-FC7B-38AC-A20BAA666CC3}"/>
          </ac:grpSpMkLst>
        </pc:grpChg>
        <pc:grpChg chg="add mod">
          <ac:chgData name="범수 김" userId="863329ffd88cf9fc" providerId="LiveId" clId="{A1375A66-8CF6-4F0A-80DD-4F8E1284D239}" dt="2023-12-19T11:11:30.460" v="3424" actId="164"/>
          <ac:grpSpMkLst>
            <pc:docMk/>
            <pc:sldMk cId="2961242167" sldId="276"/>
            <ac:grpSpMk id="32" creationId="{2294B7B9-A4ED-208A-A747-00061239F077}"/>
          </ac:grpSpMkLst>
        </pc:grpChg>
        <pc:grpChg chg="add mod">
          <ac:chgData name="범수 김" userId="863329ffd88cf9fc" providerId="LiveId" clId="{A1375A66-8CF6-4F0A-80DD-4F8E1284D239}" dt="2023-12-19T11:11:30.460" v="3424" actId="164"/>
          <ac:grpSpMkLst>
            <pc:docMk/>
            <pc:sldMk cId="2961242167" sldId="276"/>
            <ac:grpSpMk id="38" creationId="{EB00F501-5B84-479B-A4D1-F0F1B76B453E}"/>
          </ac:grpSpMkLst>
        </pc:grpChg>
        <pc:grpChg chg="add mod">
          <ac:chgData name="범수 김" userId="863329ffd88cf9fc" providerId="LiveId" clId="{A1375A66-8CF6-4F0A-80DD-4F8E1284D239}" dt="2023-12-19T11:11:31.819" v="3425" actId="164"/>
          <ac:grpSpMkLst>
            <pc:docMk/>
            <pc:sldMk cId="2961242167" sldId="276"/>
            <ac:grpSpMk id="39" creationId="{86A28B22-8D0D-26B0-6D7E-11B8CE61CA46}"/>
          </ac:grpSpMkLst>
        </pc:grpChg>
        <pc:grpChg chg="add mod">
          <ac:chgData name="범수 김" userId="863329ffd88cf9fc" providerId="LiveId" clId="{A1375A66-8CF6-4F0A-80DD-4F8E1284D239}" dt="2023-12-19T11:11:32.377" v="3426" actId="164"/>
          <ac:grpSpMkLst>
            <pc:docMk/>
            <pc:sldMk cId="2961242167" sldId="276"/>
            <ac:grpSpMk id="40" creationId="{CAE680C3-EB03-8059-3663-867F4245494E}"/>
          </ac:grpSpMkLst>
        </pc:grpChg>
        <pc:grpChg chg="add mod">
          <ac:chgData name="범수 김" userId="863329ffd88cf9fc" providerId="LiveId" clId="{A1375A66-8CF6-4F0A-80DD-4F8E1284D239}" dt="2023-12-19T11:12:19.735" v="3548" actId="164"/>
          <ac:grpSpMkLst>
            <pc:docMk/>
            <pc:sldMk cId="2961242167" sldId="276"/>
            <ac:grpSpMk id="41" creationId="{63252AE0-AD90-0822-7D2B-D19F7EF4D8B6}"/>
          </ac:grpSpMkLst>
        </pc:grpChg>
        <pc:grpChg chg="add mod">
          <ac:chgData name="범수 김" userId="863329ffd88cf9fc" providerId="LiveId" clId="{A1375A66-8CF6-4F0A-80DD-4F8E1284D239}" dt="2023-12-19T11:12:19.735" v="3548" actId="164"/>
          <ac:grpSpMkLst>
            <pc:docMk/>
            <pc:sldMk cId="2961242167" sldId="276"/>
            <ac:grpSpMk id="43" creationId="{E99827F5-3B99-CE4B-BAB7-66420A7CC7B4}"/>
          </ac:grpSpMkLst>
        </pc:grpChg>
        <pc:picChg chg="add mod">
          <ac:chgData name="범수 김" userId="863329ffd88cf9fc" providerId="LiveId" clId="{A1375A66-8CF6-4F0A-80DD-4F8E1284D239}" dt="2023-12-19T11:05:33.514" v="2818" actId="164"/>
          <ac:picMkLst>
            <pc:docMk/>
            <pc:sldMk cId="2961242167" sldId="276"/>
            <ac:picMk id="6" creationId="{822CA1EA-2967-B85B-530A-64F0FB00CA69}"/>
          </ac:picMkLst>
        </pc:picChg>
        <pc:picChg chg="del">
          <ac:chgData name="범수 김" userId="863329ffd88cf9fc" providerId="LiveId" clId="{A1375A66-8CF6-4F0A-80DD-4F8E1284D239}" dt="2023-12-19T11:04:07.110" v="2669" actId="478"/>
          <ac:picMkLst>
            <pc:docMk/>
            <pc:sldMk cId="2961242167" sldId="276"/>
            <ac:picMk id="7" creationId="{5C012B18-FA92-48CF-300F-6F16C4EFDCA9}"/>
          </ac:picMkLst>
        </pc:picChg>
        <pc:picChg chg="add mod">
          <ac:chgData name="범수 김" userId="863329ffd88cf9fc" providerId="LiveId" clId="{A1375A66-8CF6-4F0A-80DD-4F8E1284D239}" dt="2023-12-19T11:05:23.549" v="2814" actId="571"/>
          <ac:picMkLst>
            <pc:docMk/>
            <pc:sldMk cId="2961242167" sldId="276"/>
            <ac:picMk id="9" creationId="{1C696820-56CA-2E4B-B34D-5FEF88764F4F}"/>
          </ac:picMkLst>
        </pc:picChg>
        <pc:picChg chg="add mod">
          <ac:chgData name="범수 김" userId="863329ffd88cf9fc" providerId="LiveId" clId="{A1375A66-8CF6-4F0A-80DD-4F8E1284D239}" dt="2023-12-19T11:07:06.892" v="2903" actId="164"/>
          <ac:picMkLst>
            <pc:docMk/>
            <pc:sldMk cId="2961242167" sldId="276"/>
            <ac:picMk id="15" creationId="{C026651F-7D9B-D43E-0151-CA0540E65A87}"/>
          </ac:picMkLst>
        </pc:picChg>
        <pc:picChg chg="del">
          <ac:chgData name="범수 김" userId="863329ffd88cf9fc" providerId="LiveId" clId="{A1375A66-8CF6-4F0A-80DD-4F8E1284D239}" dt="2023-12-19T11:04:07.676" v="2670" actId="478"/>
          <ac:picMkLst>
            <pc:docMk/>
            <pc:sldMk cId="2961242167" sldId="276"/>
            <ac:picMk id="19" creationId="{1FD82F5A-EE2E-81C9-722A-BDE4BA59FE72}"/>
          </ac:picMkLst>
        </pc:picChg>
        <pc:picChg chg="add mod">
          <ac:chgData name="범수 김" userId="863329ffd88cf9fc" providerId="LiveId" clId="{A1375A66-8CF6-4F0A-80DD-4F8E1284D239}" dt="2023-12-19T11:11:29.315" v="3423" actId="164"/>
          <ac:picMkLst>
            <pc:docMk/>
            <pc:sldMk cId="2961242167" sldId="276"/>
            <ac:picMk id="35" creationId="{E0F94BF3-CBA3-8E25-6A6E-7D8B0D535E53}"/>
          </ac:picMkLst>
        </pc:picChg>
        <pc:cxnChg chg="add del mod">
          <ac:chgData name="범수 김" userId="863329ffd88cf9fc" providerId="LiveId" clId="{A1375A66-8CF6-4F0A-80DD-4F8E1284D239}" dt="2023-12-19T11:06:53.330" v="2898" actId="478"/>
          <ac:cxnSpMkLst>
            <pc:docMk/>
            <pc:sldMk cId="2961242167" sldId="276"/>
            <ac:cxnSpMk id="26" creationId="{D8C18A50-44AC-88F0-5C53-5CAF0EE7C383}"/>
          </ac:cxnSpMkLst>
        </pc:cxnChg>
        <pc:cxnChg chg="add mod">
          <ac:chgData name="범수 김" userId="863329ffd88cf9fc" providerId="LiveId" clId="{A1375A66-8CF6-4F0A-80DD-4F8E1284D239}" dt="2023-12-19T11:07:06.892" v="2903" actId="164"/>
          <ac:cxnSpMkLst>
            <pc:docMk/>
            <pc:sldMk cId="2961242167" sldId="276"/>
            <ac:cxnSpMk id="30" creationId="{88C25CAC-6DB8-CD75-AAF4-32AB7027A711}"/>
          </ac:cxnSpMkLst>
        </pc:cxnChg>
      </pc:sldChg>
      <pc:sldChg chg="addSp delSp modSp add mod">
        <pc:chgData name="범수 김" userId="863329ffd88cf9fc" providerId="LiveId" clId="{A1375A66-8CF6-4F0A-80DD-4F8E1284D239}" dt="2023-12-19T11:13:47.370" v="3756" actId="478"/>
        <pc:sldMkLst>
          <pc:docMk/>
          <pc:sldMk cId="1069357005" sldId="277"/>
        </pc:sldMkLst>
        <pc:spChg chg="mod">
          <ac:chgData name="범수 김" userId="863329ffd88cf9fc" providerId="LiveId" clId="{A1375A66-8CF6-4F0A-80DD-4F8E1284D239}" dt="2023-12-19T11:13:28.957" v="3753" actId="1076"/>
          <ac:spMkLst>
            <pc:docMk/>
            <pc:sldMk cId="1069357005" sldId="277"/>
            <ac:spMk id="5" creationId="{D9726599-F121-AEA8-B426-4C7C96BF94B8}"/>
          </ac:spMkLst>
        </pc:spChg>
        <pc:spChg chg="mod">
          <ac:chgData name="범수 김" userId="863329ffd88cf9fc" providerId="LiveId" clId="{A1375A66-8CF6-4F0A-80DD-4F8E1284D239}" dt="2023-12-19T11:08:24.980" v="3176" actId="571"/>
          <ac:spMkLst>
            <pc:docMk/>
            <pc:sldMk cId="1069357005" sldId="277"/>
            <ac:spMk id="7" creationId="{38E7B97D-4BC8-FDF2-2B07-C15A35526173}"/>
          </ac:spMkLst>
        </pc:spChg>
        <pc:spChg chg="mod">
          <ac:chgData name="범수 김" userId="863329ffd88cf9fc" providerId="LiveId" clId="{A1375A66-8CF6-4F0A-80DD-4F8E1284D239}" dt="2023-12-19T11:07:46.699" v="3040" actId="14100"/>
          <ac:spMkLst>
            <pc:docMk/>
            <pc:sldMk cId="1069357005" sldId="277"/>
            <ac:spMk id="8" creationId="{DB2226D9-1744-3523-992A-57CBE920A226}"/>
          </ac:spMkLst>
        </pc:spChg>
        <pc:spChg chg="del">
          <ac:chgData name="범수 김" userId="863329ffd88cf9fc" providerId="LiveId" clId="{A1375A66-8CF6-4F0A-80DD-4F8E1284D239}" dt="2023-12-19T11:07:48.018" v="3041" actId="478"/>
          <ac:spMkLst>
            <pc:docMk/>
            <pc:sldMk cId="1069357005" sldId="277"/>
            <ac:spMk id="11" creationId="{A652FA2B-8CD9-5D85-D911-B719F865023E}"/>
          </ac:spMkLst>
        </pc:spChg>
        <pc:spChg chg="del mod">
          <ac:chgData name="범수 김" userId="863329ffd88cf9fc" providerId="LiveId" clId="{A1375A66-8CF6-4F0A-80DD-4F8E1284D239}" dt="2023-12-19T11:08:34.935" v="3183" actId="478"/>
          <ac:spMkLst>
            <pc:docMk/>
            <pc:sldMk cId="1069357005" sldId="277"/>
            <ac:spMk id="13" creationId="{83A8C98D-CE04-3AE2-2544-BBA1B167AEC3}"/>
          </ac:spMkLst>
        </pc:spChg>
        <pc:spChg chg="mod">
          <ac:chgData name="범수 김" userId="863329ffd88cf9fc" providerId="LiveId" clId="{A1375A66-8CF6-4F0A-80DD-4F8E1284D239}" dt="2023-12-19T11:08:38.978" v="3184" actId="14100"/>
          <ac:spMkLst>
            <pc:docMk/>
            <pc:sldMk cId="1069357005" sldId="277"/>
            <ac:spMk id="14" creationId="{177F3F43-E7C4-1061-66D1-32E38B7F0A81}"/>
          </ac:spMkLst>
        </pc:spChg>
        <pc:spChg chg="del">
          <ac:chgData name="범수 김" userId="863329ffd88cf9fc" providerId="LiveId" clId="{A1375A66-8CF6-4F0A-80DD-4F8E1284D239}" dt="2023-12-19T11:07:38.731" v="3037" actId="478"/>
          <ac:spMkLst>
            <pc:docMk/>
            <pc:sldMk cId="1069357005" sldId="277"/>
            <ac:spMk id="17" creationId="{FB51DB5A-EEA0-107D-BAC3-B7E775A1A44D}"/>
          </ac:spMkLst>
        </pc:spChg>
        <pc:spChg chg="add del mod">
          <ac:chgData name="범수 김" userId="863329ffd88cf9fc" providerId="LiveId" clId="{A1375A66-8CF6-4F0A-80DD-4F8E1284D239}" dt="2023-12-19T11:12:55.206" v="3633"/>
          <ac:spMkLst>
            <pc:docMk/>
            <pc:sldMk cId="1069357005" sldId="277"/>
            <ac:spMk id="19" creationId="{72F55BD6-28CC-0164-69C6-948575AC3D18}"/>
          </ac:spMkLst>
        </pc:spChg>
        <pc:grpChg chg="add del mod">
          <ac:chgData name="범수 김" userId="863329ffd88cf9fc" providerId="LiveId" clId="{A1375A66-8CF6-4F0A-80DD-4F8E1284D239}" dt="2023-12-19T11:08:29.205" v="3177" actId="478"/>
          <ac:grpSpMkLst>
            <pc:docMk/>
            <pc:sldMk cId="1069357005" sldId="277"/>
            <ac:grpSpMk id="2" creationId="{30EE0C1A-1C2F-FFF4-3DF0-7D44C1FD35CB}"/>
          </ac:grpSpMkLst>
        </pc:grpChg>
        <pc:grpChg chg="add mod">
          <ac:chgData name="범수 김" userId="863329ffd88cf9fc" providerId="LiveId" clId="{A1375A66-8CF6-4F0A-80DD-4F8E1284D239}" dt="2023-12-19T11:09:41.424" v="3393" actId="1076"/>
          <ac:grpSpMkLst>
            <pc:docMk/>
            <pc:sldMk cId="1069357005" sldId="277"/>
            <ac:grpSpMk id="9" creationId="{59D4EF79-7616-EE1A-B085-93E06C416383}"/>
          </ac:grpSpMkLst>
        </pc:grpChg>
        <pc:grpChg chg="mod">
          <ac:chgData name="범수 김" userId="863329ffd88cf9fc" providerId="LiveId" clId="{A1375A66-8CF6-4F0A-80DD-4F8E1284D239}" dt="2023-12-19T11:09:38.349" v="3391" actId="14100"/>
          <ac:grpSpMkLst>
            <pc:docMk/>
            <pc:sldMk cId="1069357005" sldId="277"/>
            <ac:grpSpMk id="12" creationId="{829CAD03-44C8-0622-ADE7-438C10270B5C}"/>
          </ac:grpSpMkLst>
        </pc:grpChg>
        <pc:grpChg chg="del">
          <ac:chgData name="범수 김" userId="863329ffd88cf9fc" providerId="LiveId" clId="{A1375A66-8CF6-4F0A-80DD-4F8E1284D239}" dt="2023-12-19T11:07:38.110" v="3036" actId="478"/>
          <ac:grpSpMkLst>
            <pc:docMk/>
            <pc:sldMk cId="1069357005" sldId="277"/>
            <ac:grpSpMk id="32" creationId="{2294B7B9-A4ED-208A-A747-00061239F077}"/>
          </ac:grpSpMkLst>
        </pc:grpChg>
        <pc:picChg chg="mod">
          <ac:chgData name="범수 김" userId="863329ffd88cf9fc" providerId="LiveId" clId="{A1375A66-8CF6-4F0A-80DD-4F8E1284D239}" dt="2023-12-19T11:08:24.980" v="3176" actId="571"/>
          <ac:picMkLst>
            <pc:docMk/>
            <pc:sldMk cId="1069357005" sldId="277"/>
            <ac:picMk id="3" creationId="{8232C425-9F7B-0CB6-B18C-FCFFBB801F37}"/>
          </ac:picMkLst>
        </pc:picChg>
        <pc:picChg chg="add del mod">
          <ac:chgData name="범수 김" userId="863329ffd88cf9fc" providerId="LiveId" clId="{A1375A66-8CF6-4F0A-80DD-4F8E1284D239}" dt="2023-12-19T11:08:33.121" v="3181" actId="478"/>
          <ac:picMkLst>
            <pc:docMk/>
            <pc:sldMk cId="1069357005" sldId="277"/>
            <ac:picMk id="10" creationId="{06299B05-A423-95F6-4172-872251188CE7}"/>
          </ac:picMkLst>
        </pc:picChg>
        <pc:picChg chg="add del">
          <ac:chgData name="범수 김" userId="863329ffd88cf9fc" providerId="LiveId" clId="{A1375A66-8CF6-4F0A-80DD-4F8E1284D239}" dt="2023-12-19T11:13:47.370" v="3756" actId="478"/>
          <ac:picMkLst>
            <pc:docMk/>
            <pc:sldMk cId="1069357005" sldId="277"/>
            <ac:picMk id="21" creationId="{9A1849D2-C419-902A-41E7-8F09591483CE}"/>
          </ac:picMkLst>
        </pc:picChg>
        <pc:cxnChg chg="del mod">
          <ac:chgData name="범수 김" userId="863329ffd88cf9fc" providerId="LiveId" clId="{A1375A66-8CF6-4F0A-80DD-4F8E1284D239}" dt="2023-12-19T11:08:33.852" v="3182" actId="478"/>
          <ac:cxnSpMkLst>
            <pc:docMk/>
            <pc:sldMk cId="1069357005" sldId="277"/>
            <ac:cxnSpMk id="16" creationId="{020FB058-25D1-E4B1-E8F2-2A527610ADBE}"/>
          </ac:cxnSpMkLst>
        </pc:cxnChg>
        <pc:cxnChg chg="mod">
          <ac:chgData name="범수 김" userId="863329ffd88cf9fc" providerId="LiveId" clId="{A1375A66-8CF6-4F0A-80DD-4F8E1284D239}" dt="2023-12-19T11:07:38.110" v="3036" actId="478"/>
          <ac:cxnSpMkLst>
            <pc:docMk/>
            <pc:sldMk cId="1069357005" sldId="277"/>
            <ac:cxnSpMk id="30" creationId="{88C25CAC-6DB8-CD75-AAF4-32AB7027A711}"/>
          </ac:cxnSpMkLst>
        </pc:cxnChg>
      </pc:sldChg>
      <pc:sldChg chg="addSp delSp modSp add mod">
        <pc:chgData name="범수 김" userId="863329ffd88cf9fc" providerId="LiveId" clId="{A1375A66-8CF6-4F0A-80DD-4F8E1284D239}" dt="2023-12-19T11:15:40.457" v="3976" actId="1076"/>
        <pc:sldMkLst>
          <pc:docMk/>
          <pc:sldMk cId="4052992896" sldId="278"/>
        </pc:sldMkLst>
        <pc:spChg chg="add mod">
          <ac:chgData name="범수 김" userId="863329ffd88cf9fc" providerId="LiveId" clId="{A1375A66-8CF6-4F0A-80DD-4F8E1284D239}" dt="2023-12-19T11:15:15.967" v="3876" actId="164"/>
          <ac:spMkLst>
            <pc:docMk/>
            <pc:sldMk cId="4052992896" sldId="278"/>
            <ac:spMk id="3" creationId="{7C72E429-10DE-9A2B-AD7D-B654B6C8AE94}"/>
          </ac:spMkLst>
        </pc:spChg>
        <pc:spChg chg="mod">
          <ac:chgData name="범수 김" userId="863329ffd88cf9fc" providerId="LiveId" clId="{A1375A66-8CF6-4F0A-80DD-4F8E1284D239}" dt="2023-12-19T11:15:40.457" v="3976" actId="1076"/>
          <ac:spMkLst>
            <pc:docMk/>
            <pc:sldMk cId="4052992896" sldId="278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1:15:15.967" v="3876" actId="164"/>
          <ac:spMkLst>
            <pc:docMk/>
            <pc:sldMk cId="4052992896" sldId="278"/>
            <ac:spMk id="7" creationId="{25D31057-ED0F-728D-A123-3CB42FCC7989}"/>
          </ac:spMkLst>
        </pc:spChg>
        <pc:spChg chg="add mod">
          <ac:chgData name="범수 김" userId="863329ffd88cf9fc" providerId="LiveId" clId="{A1375A66-8CF6-4F0A-80DD-4F8E1284D239}" dt="2023-12-19T11:15:15.967" v="3876" actId="164"/>
          <ac:spMkLst>
            <pc:docMk/>
            <pc:sldMk cId="4052992896" sldId="278"/>
            <ac:spMk id="11" creationId="{3B51CAE5-410D-F9C8-C3E7-31BFA4768F78}"/>
          </ac:spMkLst>
        </pc:spChg>
        <pc:grpChg chg="del">
          <ac:chgData name="범수 김" userId="863329ffd88cf9fc" providerId="LiveId" clId="{A1375A66-8CF6-4F0A-80DD-4F8E1284D239}" dt="2023-12-19T11:13:50.030" v="3758" actId="478"/>
          <ac:grpSpMkLst>
            <pc:docMk/>
            <pc:sldMk cId="4052992896" sldId="278"/>
            <ac:grpSpMk id="9" creationId="{59D4EF79-7616-EE1A-B085-93E06C416383}"/>
          </ac:grpSpMkLst>
        </pc:grpChg>
        <pc:grpChg chg="del">
          <ac:chgData name="범수 김" userId="863329ffd88cf9fc" providerId="LiveId" clId="{A1375A66-8CF6-4F0A-80DD-4F8E1284D239}" dt="2023-12-19T11:13:50.240" v="3759" actId="478"/>
          <ac:grpSpMkLst>
            <pc:docMk/>
            <pc:sldMk cId="4052992896" sldId="278"/>
            <ac:grpSpMk id="12" creationId="{829CAD03-44C8-0622-ADE7-438C10270B5C}"/>
          </ac:grpSpMkLst>
        </pc:grpChg>
        <pc:grpChg chg="add mod">
          <ac:chgData name="범수 김" userId="863329ffd88cf9fc" providerId="LiveId" clId="{A1375A66-8CF6-4F0A-80DD-4F8E1284D239}" dt="2023-12-19T11:15:15.967" v="3876" actId="164"/>
          <ac:grpSpMkLst>
            <pc:docMk/>
            <pc:sldMk cId="4052992896" sldId="278"/>
            <ac:grpSpMk id="13" creationId="{B1D53D29-4748-3CFA-F797-508C35790EFD}"/>
          </ac:grpSpMkLst>
        </pc:grpChg>
        <pc:picChg chg="add mod">
          <ac:chgData name="범수 김" userId="863329ffd88cf9fc" providerId="LiveId" clId="{A1375A66-8CF6-4F0A-80DD-4F8E1284D239}" dt="2023-12-19T11:15:15.967" v="3876" actId="164"/>
          <ac:picMkLst>
            <pc:docMk/>
            <pc:sldMk cId="4052992896" sldId="278"/>
            <ac:picMk id="2" creationId="{B6914ACA-D591-96B4-82F6-ED3AC0920277}"/>
          </ac:picMkLst>
        </pc:picChg>
        <pc:picChg chg="mod">
          <ac:chgData name="범수 김" userId="863329ffd88cf9fc" providerId="LiveId" clId="{A1375A66-8CF6-4F0A-80DD-4F8E1284D239}" dt="2023-12-19T11:14:04.980" v="3765" actId="1076"/>
          <ac:picMkLst>
            <pc:docMk/>
            <pc:sldMk cId="4052992896" sldId="278"/>
            <ac:picMk id="21" creationId="{9A1849D2-C419-902A-41E7-8F09591483CE}"/>
          </ac:picMkLst>
        </pc:picChg>
      </pc:sldChg>
      <pc:sldChg chg="addSp delSp modSp add mod">
        <pc:chgData name="범수 김" userId="863329ffd88cf9fc" providerId="LiveId" clId="{A1375A66-8CF6-4F0A-80DD-4F8E1284D239}" dt="2023-12-19T11:17:41.756" v="4112" actId="20577"/>
        <pc:sldMkLst>
          <pc:docMk/>
          <pc:sldMk cId="120671373" sldId="279"/>
        </pc:sldMkLst>
        <pc:spChg chg="mod">
          <ac:chgData name="범수 김" userId="863329ffd88cf9fc" providerId="LiveId" clId="{A1375A66-8CF6-4F0A-80DD-4F8E1284D239}" dt="2023-12-19T11:17:41.756" v="4112" actId="20577"/>
          <ac:spMkLst>
            <pc:docMk/>
            <pc:sldMk cId="120671373" sldId="279"/>
            <ac:spMk id="5" creationId="{D9726599-F121-AEA8-B426-4C7C96BF94B8}"/>
          </ac:spMkLst>
        </pc:spChg>
        <pc:spChg chg="add mod">
          <ac:chgData name="범수 김" userId="863329ffd88cf9fc" providerId="LiveId" clId="{A1375A66-8CF6-4F0A-80DD-4F8E1284D239}" dt="2023-12-19T11:17:17.799" v="3989" actId="164"/>
          <ac:spMkLst>
            <pc:docMk/>
            <pc:sldMk cId="120671373" sldId="279"/>
            <ac:spMk id="6" creationId="{7DE732B4-D56A-2DB0-4733-2E66CF62867F}"/>
          </ac:spMkLst>
        </pc:spChg>
        <pc:spChg chg="add mod">
          <ac:chgData name="범수 김" userId="863329ffd88cf9fc" providerId="LiveId" clId="{A1375A66-8CF6-4F0A-80DD-4F8E1284D239}" dt="2023-12-19T11:17:17.799" v="3989" actId="164"/>
          <ac:spMkLst>
            <pc:docMk/>
            <pc:sldMk cId="120671373" sldId="279"/>
            <ac:spMk id="10" creationId="{EFE79813-05C5-4250-7AFF-BD7EC69D2EC4}"/>
          </ac:spMkLst>
        </pc:spChg>
        <pc:grpChg chg="add mod">
          <ac:chgData name="범수 김" userId="863329ffd88cf9fc" providerId="LiveId" clId="{A1375A66-8CF6-4F0A-80DD-4F8E1284D239}" dt="2023-12-19T11:17:17.799" v="3989" actId="164"/>
          <ac:grpSpMkLst>
            <pc:docMk/>
            <pc:sldMk cId="120671373" sldId="279"/>
            <ac:grpSpMk id="12" creationId="{68997883-6E07-FAFA-240B-2F4ABE2ECBDC}"/>
          </ac:grpSpMkLst>
        </pc:grpChg>
        <pc:grpChg chg="del">
          <ac:chgData name="범수 김" userId="863329ffd88cf9fc" providerId="LiveId" clId="{A1375A66-8CF6-4F0A-80DD-4F8E1284D239}" dt="2023-12-19T11:15:59.484" v="3978" actId="478"/>
          <ac:grpSpMkLst>
            <pc:docMk/>
            <pc:sldMk cId="120671373" sldId="279"/>
            <ac:grpSpMk id="13" creationId="{B1D53D29-4748-3CFA-F797-508C35790EFD}"/>
          </ac:grpSpMkLst>
        </pc:grpChg>
        <pc:picChg chg="add mod">
          <ac:chgData name="범수 김" userId="863329ffd88cf9fc" providerId="LiveId" clId="{A1375A66-8CF6-4F0A-80DD-4F8E1284D239}" dt="2023-12-19T11:17:17.799" v="3989" actId="164"/>
          <ac:picMkLst>
            <pc:docMk/>
            <pc:sldMk cId="120671373" sldId="279"/>
            <ac:picMk id="9" creationId="{10AEE7FE-DEF9-BF5D-947F-0A3758F76BAA}"/>
          </ac:picMkLst>
        </pc:picChg>
      </pc:sldChg>
      <pc:sldChg chg="addSp delSp modSp add mod">
        <pc:chgData name="범수 김" userId="863329ffd88cf9fc" providerId="LiveId" clId="{A1375A66-8CF6-4F0A-80DD-4F8E1284D239}" dt="2023-12-19T11:20:06.144" v="4230" actId="478"/>
        <pc:sldMkLst>
          <pc:docMk/>
          <pc:sldMk cId="3874733084" sldId="280"/>
        </pc:sldMkLst>
        <pc:spChg chg="mod">
          <ac:chgData name="범수 김" userId="863329ffd88cf9fc" providerId="LiveId" clId="{A1375A66-8CF6-4F0A-80DD-4F8E1284D239}" dt="2023-12-19T11:19:12.862" v="4227"/>
          <ac:spMkLst>
            <pc:docMk/>
            <pc:sldMk cId="3874733084" sldId="280"/>
            <ac:spMk id="5" creationId="{D9726599-F121-AEA8-B426-4C7C96BF94B8}"/>
          </ac:spMkLst>
        </pc:spChg>
        <pc:spChg chg="mod">
          <ac:chgData name="범수 김" userId="863329ffd88cf9fc" providerId="LiveId" clId="{A1375A66-8CF6-4F0A-80DD-4F8E1284D239}" dt="2023-12-19T11:17:57.445" v="4117" actId="1076"/>
          <ac:spMkLst>
            <pc:docMk/>
            <pc:sldMk cId="3874733084" sldId="280"/>
            <ac:spMk id="6" creationId="{7DE732B4-D56A-2DB0-4733-2E66CF62867F}"/>
          </ac:spMkLst>
        </pc:spChg>
        <pc:spChg chg="add mod">
          <ac:chgData name="범수 김" userId="863329ffd88cf9fc" providerId="LiveId" clId="{A1375A66-8CF6-4F0A-80DD-4F8E1284D239}" dt="2023-12-19T11:18:54.898" v="4130" actId="164"/>
          <ac:spMkLst>
            <pc:docMk/>
            <pc:sldMk cId="3874733084" sldId="280"/>
            <ac:spMk id="7" creationId="{EB105483-9944-97BC-625A-207E804F72CB}"/>
          </ac:spMkLst>
        </pc:spChg>
        <pc:spChg chg="add mod">
          <ac:chgData name="범수 김" userId="863329ffd88cf9fc" providerId="LiveId" clId="{A1375A66-8CF6-4F0A-80DD-4F8E1284D239}" dt="2023-12-19T11:18:54.898" v="4130" actId="164"/>
          <ac:spMkLst>
            <pc:docMk/>
            <pc:sldMk cId="3874733084" sldId="280"/>
            <ac:spMk id="8" creationId="{0B5CECA8-4D8B-C5DF-91F6-B0B3FA9A7FF6}"/>
          </ac:spMkLst>
        </pc:spChg>
        <pc:grpChg chg="add mod">
          <ac:chgData name="범수 김" userId="863329ffd88cf9fc" providerId="LiveId" clId="{A1375A66-8CF6-4F0A-80DD-4F8E1284D239}" dt="2023-12-19T11:18:54.898" v="4130" actId="164"/>
          <ac:grpSpMkLst>
            <pc:docMk/>
            <pc:sldMk cId="3874733084" sldId="280"/>
            <ac:grpSpMk id="11" creationId="{60871546-B91D-2C31-7A66-9C0DC909FCDC}"/>
          </ac:grpSpMkLst>
        </pc:grpChg>
        <pc:grpChg chg="add del mod">
          <ac:chgData name="범수 김" userId="863329ffd88cf9fc" providerId="LiveId" clId="{A1375A66-8CF6-4F0A-80DD-4F8E1284D239}" dt="2023-12-19T11:18:54.898" v="4130" actId="164"/>
          <ac:grpSpMkLst>
            <pc:docMk/>
            <pc:sldMk cId="3874733084" sldId="280"/>
            <ac:grpSpMk id="12" creationId="{68997883-6E07-FAFA-240B-2F4ABE2ECBDC}"/>
          </ac:grpSpMkLst>
        </pc:grpChg>
        <pc:picChg chg="add mod">
          <ac:chgData name="범수 김" userId="863329ffd88cf9fc" providerId="LiveId" clId="{A1375A66-8CF6-4F0A-80DD-4F8E1284D239}" dt="2023-12-19T11:18:54.898" v="4130" actId="164"/>
          <ac:picMkLst>
            <pc:docMk/>
            <pc:sldMk cId="3874733084" sldId="280"/>
            <ac:picMk id="3" creationId="{1FBA1A27-1031-B4BB-B4B3-50796D608406}"/>
          </ac:picMkLst>
        </pc:picChg>
        <pc:picChg chg="add del">
          <ac:chgData name="범수 김" userId="863329ffd88cf9fc" providerId="LiveId" clId="{A1375A66-8CF6-4F0A-80DD-4F8E1284D239}" dt="2023-12-19T11:20:06.144" v="4230" actId="478"/>
          <ac:picMkLst>
            <pc:docMk/>
            <pc:sldMk cId="3874733084" sldId="280"/>
            <ac:picMk id="14" creationId="{D42B7338-07B8-B8DE-9890-7E4301F679AA}"/>
          </ac:picMkLst>
        </pc:picChg>
        <pc:picChg chg="del">
          <ac:chgData name="범수 김" userId="863329ffd88cf9fc" providerId="LiveId" clId="{A1375A66-8CF6-4F0A-80DD-4F8E1284D239}" dt="2023-12-19T11:17:52.883" v="4114" actId="478"/>
          <ac:picMkLst>
            <pc:docMk/>
            <pc:sldMk cId="3874733084" sldId="280"/>
            <ac:picMk id="21" creationId="{9A1849D2-C419-902A-41E7-8F09591483CE}"/>
          </ac:picMkLst>
        </pc:picChg>
      </pc:sldChg>
      <pc:sldChg chg="addSp delSp modSp add del mod">
        <pc:chgData name="범수 김" userId="863329ffd88cf9fc" providerId="LiveId" clId="{A1375A66-8CF6-4F0A-80DD-4F8E1284D239}" dt="2023-12-19T12:09:57.631" v="6894" actId="47"/>
        <pc:sldMkLst>
          <pc:docMk/>
          <pc:sldMk cId="3567889417" sldId="281"/>
        </pc:sldMkLst>
        <pc:spChg chg="add mod">
          <ac:chgData name="범수 김" userId="863329ffd88cf9fc" providerId="LiveId" clId="{A1375A66-8CF6-4F0A-80DD-4F8E1284D239}" dt="2023-12-19T11:20:20.996" v="4237" actId="164"/>
          <ac:spMkLst>
            <pc:docMk/>
            <pc:sldMk cId="3567889417" sldId="281"/>
            <ac:spMk id="2" creationId="{6DEA6188-E8E9-5526-B69E-9A277F04A352}"/>
          </ac:spMkLst>
        </pc:spChg>
        <pc:spChg chg="add mod">
          <ac:chgData name="범수 김" userId="863329ffd88cf9fc" providerId="LiveId" clId="{A1375A66-8CF6-4F0A-80DD-4F8E1284D239}" dt="2023-12-19T11:30:40.130" v="4735" actId="20577"/>
          <ac:spMkLst>
            <pc:docMk/>
            <pc:sldMk cId="3567889417" sldId="281"/>
            <ac:spMk id="15" creationId="{F260CCBD-EB52-3E86-4210-C6CA2A9AF789}"/>
          </ac:spMkLst>
        </pc:spChg>
        <pc:spChg chg="add mod">
          <ac:chgData name="범수 김" userId="863329ffd88cf9fc" providerId="LiveId" clId="{A1375A66-8CF6-4F0A-80DD-4F8E1284D239}" dt="2023-12-19T11:30:02.761" v="4678" actId="1076"/>
          <ac:spMkLst>
            <pc:docMk/>
            <pc:sldMk cId="3567889417" sldId="281"/>
            <ac:spMk id="18" creationId="{2FF98D27-1F8D-618A-3AEF-24143A56C2C4}"/>
          </ac:spMkLst>
        </pc:spChg>
        <pc:spChg chg="add mod">
          <ac:chgData name="범수 김" userId="863329ffd88cf9fc" providerId="LiveId" clId="{A1375A66-8CF6-4F0A-80DD-4F8E1284D239}" dt="2023-12-19T11:30:13.039" v="4687" actId="1076"/>
          <ac:spMkLst>
            <pc:docMk/>
            <pc:sldMk cId="3567889417" sldId="281"/>
            <ac:spMk id="21" creationId="{22913101-BC70-9B53-6BAA-18D698F751D7}"/>
          </ac:spMkLst>
        </pc:spChg>
        <pc:spChg chg="add mod">
          <ac:chgData name="범수 김" userId="863329ffd88cf9fc" providerId="LiveId" clId="{A1375A66-8CF6-4F0A-80DD-4F8E1284D239}" dt="2023-12-19T11:36:23.389" v="4762" actId="1076"/>
          <ac:spMkLst>
            <pc:docMk/>
            <pc:sldMk cId="3567889417" sldId="281"/>
            <ac:spMk id="23" creationId="{7B73654C-C529-0D12-AB7A-995C610F4CF5}"/>
          </ac:spMkLst>
        </pc:spChg>
        <pc:grpChg chg="del">
          <ac:chgData name="범수 김" userId="863329ffd88cf9fc" providerId="LiveId" clId="{A1375A66-8CF6-4F0A-80DD-4F8E1284D239}" dt="2023-12-19T11:20:07.243" v="4231" actId="478"/>
          <ac:grpSpMkLst>
            <pc:docMk/>
            <pc:sldMk cId="3567889417" sldId="281"/>
            <ac:grpSpMk id="11" creationId="{60871546-B91D-2C31-7A66-9C0DC909FCDC}"/>
          </ac:grpSpMkLst>
        </pc:grpChg>
        <pc:grpChg chg="add mod">
          <ac:chgData name="범수 김" userId="863329ffd88cf9fc" providerId="LiveId" clId="{A1375A66-8CF6-4F0A-80DD-4F8E1284D239}" dt="2023-12-19T11:30:01.082" v="4677" actId="1076"/>
          <ac:grpSpMkLst>
            <pc:docMk/>
            <pc:sldMk cId="3567889417" sldId="281"/>
            <ac:grpSpMk id="13" creationId="{FFABC305-DFED-A96A-7ADC-9AF138D744FF}"/>
          </ac:grpSpMkLst>
        </pc:grpChg>
        <pc:picChg chg="mod">
          <ac:chgData name="범수 김" userId="863329ffd88cf9fc" providerId="LiveId" clId="{A1375A66-8CF6-4F0A-80DD-4F8E1284D239}" dt="2023-12-19T11:20:20.996" v="4237" actId="164"/>
          <ac:picMkLst>
            <pc:docMk/>
            <pc:sldMk cId="3567889417" sldId="281"/>
            <ac:picMk id="14" creationId="{D42B7338-07B8-B8DE-9890-7E4301F679AA}"/>
          </ac:picMkLst>
        </pc:picChg>
        <pc:picChg chg="add mod">
          <ac:chgData name="범수 김" userId="863329ffd88cf9fc" providerId="LiveId" clId="{A1375A66-8CF6-4F0A-80DD-4F8E1284D239}" dt="2023-12-19T11:30:05.814" v="4681" actId="1076"/>
          <ac:picMkLst>
            <pc:docMk/>
            <pc:sldMk cId="3567889417" sldId="281"/>
            <ac:picMk id="17" creationId="{4DE0ADCE-AD38-96A0-9F40-E1A13801E683}"/>
          </ac:picMkLst>
        </pc:picChg>
        <pc:picChg chg="add mod">
          <ac:chgData name="범수 김" userId="863329ffd88cf9fc" providerId="LiveId" clId="{A1375A66-8CF6-4F0A-80DD-4F8E1284D239}" dt="2023-12-19T11:30:17.026" v="4690" actId="1076"/>
          <ac:picMkLst>
            <pc:docMk/>
            <pc:sldMk cId="3567889417" sldId="281"/>
            <ac:picMk id="20" creationId="{370AA231-0A24-F95B-1857-D0F9FBD6A5E8}"/>
          </ac:picMkLst>
        </pc:picChg>
      </pc:sldChg>
      <pc:sldChg chg="addSp delSp modSp add mod">
        <pc:chgData name="범수 김" userId="863329ffd88cf9fc" providerId="LiveId" clId="{A1375A66-8CF6-4F0A-80DD-4F8E1284D239}" dt="2023-12-19T11:43:15.242" v="5263" actId="20577"/>
        <pc:sldMkLst>
          <pc:docMk/>
          <pc:sldMk cId="1484723128" sldId="282"/>
        </pc:sldMkLst>
        <pc:spChg chg="add mod">
          <ac:chgData name="범수 김" userId="863329ffd88cf9fc" providerId="LiveId" clId="{A1375A66-8CF6-4F0A-80DD-4F8E1284D239}" dt="2023-12-19T11:43:15.242" v="5263" actId="20577"/>
          <ac:spMkLst>
            <pc:docMk/>
            <pc:sldMk cId="1484723128" sldId="282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1:42:14.522" v="5154" actId="164"/>
          <ac:spMkLst>
            <pc:docMk/>
            <pc:sldMk cId="1484723128" sldId="282"/>
            <ac:spMk id="11" creationId="{86475AB4-F6B8-08A7-4550-787E0AE3965E}"/>
          </ac:spMkLst>
        </pc:spChg>
        <pc:spChg chg="add mod">
          <ac:chgData name="범수 김" userId="863329ffd88cf9fc" providerId="LiveId" clId="{A1375A66-8CF6-4F0A-80DD-4F8E1284D239}" dt="2023-12-19T11:42:14.522" v="5154" actId="164"/>
          <ac:spMkLst>
            <pc:docMk/>
            <pc:sldMk cId="1484723128" sldId="282"/>
            <ac:spMk id="12" creationId="{EAD65BD8-8BEF-58E0-CBD5-DDC9DA311DEC}"/>
          </ac:spMkLst>
        </pc:spChg>
        <pc:spChg chg="del mod">
          <ac:chgData name="범수 김" userId="863329ffd88cf9fc" providerId="LiveId" clId="{A1375A66-8CF6-4F0A-80DD-4F8E1284D239}" dt="2023-12-19T11:30:23.671" v="4693"/>
          <ac:spMkLst>
            <pc:docMk/>
            <pc:sldMk cId="1484723128" sldId="282"/>
            <ac:spMk id="15" creationId="{F260CCBD-EB52-3E86-4210-C6CA2A9AF789}"/>
          </ac:spMkLst>
        </pc:spChg>
        <pc:spChg chg="add mod">
          <ac:chgData name="범수 김" userId="863329ffd88cf9fc" providerId="LiveId" clId="{A1375A66-8CF6-4F0A-80DD-4F8E1284D239}" dt="2023-12-19T11:42:14.522" v="5154" actId="164"/>
          <ac:spMkLst>
            <pc:docMk/>
            <pc:sldMk cId="1484723128" sldId="282"/>
            <ac:spMk id="16" creationId="{50247C10-AAF9-E7C7-8212-2F17F69B8BF9}"/>
          </ac:spMkLst>
        </pc:spChg>
        <pc:spChg chg="del">
          <ac:chgData name="범수 김" userId="863329ffd88cf9fc" providerId="LiveId" clId="{A1375A66-8CF6-4F0A-80DD-4F8E1284D239}" dt="2023-12-19T11:28:23.877" v="4601" actId="478"/>
          <ac:spMkLst>
            <pc:docMk/>
            <pc:sldMk cId="1484723128" sldId="282"/>
            <ac:spMk id="18" creationId="{2FF98D27-1F8D-618A-3AEF-24143A56C2C4}"/>
          </ac:spMkLst>
        </pc:spChg>
        <pc:spChg chg="add mod">
          <ac:chgData name="범수 김" userId="863329ffd88cf9fc" providerId="LiveId" clId="{A1375A66-8CF6-4F0A-80DD-4F8E1284D239}" dt="2023-12-19T11:42:52.995" v="5178" actId="164"/>
          <ac:spMkLst>
            <pc:docMk/>
            <pc:sldMk cId="1484723128" sldId="282"/>
            <ac:spMk id="20" creationId="{D8ECB290-B6A8-CD2E-26F2-E2253DFF9314}"/>
          </ac:spMkLst>
        </pc:spChg>
        <pc:spChg chg="add del mod">
          <ac:chgData name="범수 김" userId="863329ffd88cf9fc" providerId="LiveId" clId="{A1375A66-8CF6-4F0A-80DD-4F8E1284D239}" dt="2023-12-19T11:42:52.995" v="5178" actId="164"/>
          <ac:spMkLst>
            <pc:docMk/>
            <pc:sldMk cId="1484723128" sldId="282"/>
            <ac:spMk id="21" creationId="{8C737F0E-3B80-C205-8B2C-DF5D0190ECC5}"/>
          </ac:spMkLst>
        </pc:spChg>
        <pc:spChg chg="add mod">
          <ac:chgData name="범수 김" userId="863329ffd88cf9fc" providerId="LiveId" clId="{A1375A66-8CF6-4F0A-80DD-4F8E1284D239}" dt="2023-12-19T11:42:31.904" v="5165" actId="571"/>
          <ac:spMkLst>
            <pc:docMk/>
            <pc:sldMk cId="1484723128" sldId="282"/>
            <ac:spMk id="23" creationId="{62D68924-2698-B7DC-A9BC-AF9ACC989821}"/>
          </ac:spMkLst>
        </pc:spChg>
        <pc:spChg chg="add mod">
          <ac:chgData name="범수 김" userId="863329ffd88cf9fc" providerId="LiveId" clId="{A1375A66-8CF6-4F0A-80DD-4F8E1284D239}" dt="2023-12-19T11:42:38.968" v="5169" actId="571"/>
          <ac:spMkLst>
            <pc:docMk/>
            <pc:sldMk cId="1484723128" sldId="282"/>
            <ac:spMk id="25" creationId="{E153ADE3-6EF6-4715-C1A1-C2830E949DB7}"/>
          </ac:spMkLst>
        </pc:spChg>
        <pc:spChg chg="add mod">
          <ac:chgData name="범수 김" userId="863329ffd88cf9fc" providerId="LiveId" clId="{A1375A66-8CF6-4F0A-80DD-4F8E1284D239}" dt="2023-12-19T11:42:52.995" v="5178" actId="164"/>
          <ac:spMkLst>
            <pc:docMk/>
            <pc:sldMk cId="1484723128" sldId="282"/>
            <ac:spMk id="26" creationId="{8C8CD424-BE9E-7CAC-7E28-45681F731B6A}"/>
          </ac:spMkLst>
        </pc:spChg>
        <pc:spChg chg="add mod">
          <ac:chgData name="범수 김" userId="863329ffd88cf9fc" providerId="LiveId" clId="{A1375A66-8CF6-4F0A-80DD-4F8E1284D239}" dt="2023-12-19T11:42:52.995" v="5178" actId="164"/>
          <ac:spMkLst>
            <pc:docMk/>
            <pc:sldMk cId="1484723128" sldId="282"/>
            <ac:spMk id="27" creationId="{441ED76A-B8EB-3F2C-802E-4456A662717C}"/>
          </ac:spMkLst>
        </pc:spChg>
        <pc:grpChg chg="del">
          <ac:chgData name="범수 김" userId="863329ffd88cf9fc" providerId="LiveId" clId="{A1375A66-8CF6-4F0A-80DD-4F8E1284D239}" dt="2023-12-19T11:28:23.055" v="4599" actId="478"/>
          <ac:grpSpMkLst>
            <pc:docMk/>
            <pc:sldMk cId="1484723128" sldId="282"/>
            <ac:grpSpMk id="13" creationId="{FFABC305-DFED-A96A-7ADC-9AF138D744FF}"/>
          </ac:grpSpMkLst>
        </pc:grpChg>
        <pc:grpChg chg="add mod">
          <ac:chgData name="범수 김" userId="863329ffd88cf9fc" providerId="LiveId" clId="{A1375A66-8CF6-4F0A-80DD-4F8E1284D239}" dt="2023-12-19T11:42:52.995" v="5178" actId="164"/>
          <ac:grpSpMkLst>
            <pc:docMk/>
            <pc:sldMk cId="1484723128" sldId="282"/>
            <ac:grpSpMk id="19" creationId="{498CEED0-691B-A3BB-25CC-435A7FF16A2C}"/>
          </ac:grpSpMkLst>
        </pc:grpChg>
        <pc:grpChg chg="add mod">
          <ac:chgData name="범수 김" userId="863329ffd88cf9fc" providerId="LiveId" clId="{A1375A66-8CF6-4F0A-80DD-4F8E1284D239}" dt="2023-12-19T11:42:52.995" v="5178" actId="164"/>
          <ac:grpSpMkLst>
            <pc:docMk/>
            <pc:sldMk cId="1484723128" sldId="282"/>
            <ac:grpSpMk id="28" creationId="{854BFD97-0BE4-7717-BC10-6C2D60BDAE4B}"/>
          </ac:grpSpMkLst>
        </pc:grpChg>
        <pc:picChg chg="add del mod">
          <ac:chgData name="범수 김" userId="863329ffd88cf9fc" providerId="LiveId" clId="{A1375A66-8CF6-4F0A-80DD-4F8E1284D239}" dt="2023-12-19T11:42:55.170" v="5179" actId="21"/>
          <ac:picMkLst>
            <pc:docMk/>
            <pc:sldMk cId="1484723128" sldId="282"/>
            <ac:picMk id="5" creationId="{E020726D-B79F-D280-C5CB-1FCB71F57D2F}"/>
          </ac:picMkLst>
        </pc:picChg>
        <pc:picChg chg="add del mod">
          <ac:chgData name="범수 김" userId="863329ffd88cf9fc" providerId="LiveId" clId="{A1375A66-8CF6-4F0A-80DD-4F8E1284D239}" dt="2023-12-19T11:42:52.995" v="5178" actId="164"/>
          <ac:picMkLst>
            <pc:docMk/>
            <pc:sldMk cId="1484723128" sldId="282"/>
            <ac:picMk id="8" creationId="{A9F4DA53-F86B-87ED-38DC-F7530F6D0DCA}"/>
          </ac:picMkLst>
        </pc:picChg>
        <pc:picChg chg="add mod">
          <ac:chgData name="범수 김" userId="863329ffd88cf9fc" providerId="LiveId" clId="{A1375A66-8CF6-4F0A-80DD-4F8E1284D239}" dt="2023-12-19T11:42:14.522" v="5154" actId="164"/>
          <ac:picMkLst>
            <pc:docMk/>
            <pc:sldMk cId="1484723128" sldId="282"/>
            <ac:picMk id="10" creationId="{338FE5AE-8892-149A-43E3-3C75077E762F}"/>
          </ac:picMkLst>
        </pc:picChg>
        <pc:picChg chg="del">
          <ac:chgData name="범수 김" userId="863329ffd88cf9fc" providerId="LiveId" clId="{A1375A66-8CF6-4F0A-80DD-4F8E1284D239}" dt="2023-12-19T11:28:23.335" v="4600" actId="478"/>
          <ac:picMkLst>
            <pc:docMk/>
            <pc:sldMk cId="1484723128" sldId="282"/>
            <ac:picMk id="17" creationId="{4DE0ADCE-AD38-96A0-9F40-E1A13801E683}"/>
          </ac:picMkLst>
        </pc:picChg>
        <pc:picChg chg="add mod">
          <ac:chgData name="범수 김" userId="863329ffd88cf9fc" providerId="LiveId" clId="{A1375A66-8CF6-4F0A-80DD-4F8E1284D239}" dt="2023-12-19T11:42:31.904" v="5165" actId="571"/>
          <ac:picMkLst>
            <pc:docMk/>
            <pc:sldMk cId="1484723128" sldId="282"/>
            <ac:picMk id="22" creationId="{E10679DB-3D4D-8AB6-E0CF-D47876DDED0C}"/>
          </ac:picMkLst>
        </pc:picChg>
        <pc:picChg chg="add mod">
          <ac:chgData name="범수 김" userId="863329ffd88cf9fc" providerId="LiveId" clId="{A1375A66-8CF6-4F0A-80DD-4F8E1284D239}" dt="2023-12-19T11:42:38.968" v="5169" actId="571"/>
          <ac:picMkLst>
            <pc:docMk/>
            <pc:sldMk cId="1484723128" sldId="282"/>
            <ac:picMk id="24" creationId="{C7DCA5FB-38C6-A66B-2993-2DE5693347DF}"/>
          </ac:picMkLst>
        </pc:picChg>
        <pc:picChg chg="add del mod">
          <ac:chgData name="범수 김" userId="863329ffd88cf9fc" providerId="LiveId" clId="{A1375A66-8CF6-4F0A-80DD-4F8E1284D239}" dt="2023-12-19T11:42:59.666" v="5182" actId="478"/>
          <ac:picMkLst>
            <pc:docMk/>
            <pc:sldMk cId="1484723128" sldId="282"/>
            <ac:picMk id="29" creationId="{10BB4581-AA45-3486-E668-A60D1B9C115D}"/>
          </ac:picMkLst>
        </pc:picChg>
      </pc:sldChg>
      <pc:sldChg chg="addSp modSp add mod">
        <pc:chgData name="범수 김" userId="863329ffd88cf9fc" providerId="LiveId" clId="{A1375A66-8CF6-4F0A-80DD-4F8E1284D239}" dt="2023-12-19T11:41:41.385" v="5139" actId="164"/>
        <pc:sldMkLst>
          <pc:docMk/>
          <pc:sldMk cId="129936432" sldId="283"/>
        </pc:sldMkLst>
        <pc:spChg chg="add mod">
          <ac:chgData name="범수 김" userId="863329ffd88cf9fc" providerId="LiveId" clId="{A1375A66-8CF6-4F0A-80DD-4F8E1284D239}" dt="2023-12-19T11:41:40.651" v="5138" actId="164"/>
          <ac:spMkLst>
            <pc:docMk/>
            <pc:sldMk cId="129936432" sldId="283"/>
            <ac:spMk id="3" creationId="{6EC3BDEB-680A-EEA0-EAEF-80D6932E1D6C}"/>
          </ac:spMkLst>
        </pc:spChg>
        <pc:spChg chg="add mod">
          <ac:chgData name="범수 김" userId="863329ffd88cf9fc" providerId="LiveId" clId="{A1375A66-8CF6-4F0A-80DD-4F8E1284D239}" dt="2023-12-19T11:41:29.594" v="5122" actId="164"/>
          <ac:spMkLst>
            <pc:docMk/>
            <pc:sldMk cId="129936432" sldId="283"/>
            <ac:spMk id="5" creationId="{494BB891-7865-AD47-62F6-C1A8D40CC7F8}"/>
          </ac:spMkLst>
        </pc:spChg>
        <pc:spChg chg="add mod">
          <ac:chgData name="범수 김" userId="863329ffd88cf9fc" providerId="LiveId" clId="{A1375A66-8CF6-4F0A-80DD-4F8E1284D239}" dt="2023-12-19T11:41:41.385" v="5139" actId="164"/>
          <ac:spMkLst>
            <pc:docMk/>
            <pc:sldMk cId="129936432" sldId="283"/>
            <ac:spMk id="7" creationId="{A89B4E9C-A345-10F7-D49D-D282D850004F}"/>
          </ac:spMkLst>
        </pc:spChg>
        <pc:spChg chg="mod">
          <ac:chgData name="범수 김" userId="863329ffd88cf9fc" providerId="LiveId" clId="{A1375A66-8CF6-4F0A-80DD-4F8E1284D239}" dt="2023-12-19T11:41:15.057" v="5079" actId="1076"/>
          <ac:spMkLst>
            <pc:docMk/>
            <pc:sldMk cId="129936432" sldId="283"/>
            <ac:spMk id="23" creationId="{7B73654C-C529-0D12-AB7A-995C610F4CF5}"/>
          </ac:spMkLst>
        </pc:spChg>
        <pc:grpChg chg="add mod">
          <ac:chgData name="범수 김" userId="863329ffd88cf9fc" providerId="LiveId" clId="{A1375A66-8CF6-4F0A-80DD-4F8E1284D239}" dt="2023-12-19T11:41:29.594" v="5122" actId="164"/>
          <ac:grpSpMkLst>
            <pc:docMk/>
            <pc:sldMk cId="129936432" sldId="283"/>
            <ac:grpSpMk id="6" creationId="{A0C1730F-66D1-CA54-716F-7A78E91299AE}"/>
          </ac:grpSpMkLst>
        </pc:grpChg>
        <pc:grpChg chg="add mod">
          <ac:chgData name="범수 김" userId="863329ffd88cf9fc" providerId="LiveId" clId="{A1375A66-8CF6-4F0A-80DD-4F8E1284D239}" dt="2023-12-19T11:41:38.616" v="5137" actId="164"/>
          <ac:grpSpMkLst>
            <pc:docMk/>
            <pc:sldMk cId="129936432" sldId="283"/>
            <ac:grpSpMk id="8" creationId="{6132DC30-6E2A-CAFC-B16E-9E53A13CC1B2}"/>
          </ac:grpSpMkLst>
        </pc:grpChg>
        <pc:grpChg chg="add mod">
          <ac:chgData name="범수 김" userId="863329ffd88cf9fc" providerId="LiveId" clId="{A1375A66-8CF6-4F0A-80DD-4F8E1284D239}" dt="2023-12-19T11:41:41.385" v="5139" actId="164"/>
          <ac:grpSpMkLst>
            <pc:docMk/>
            <pc:sldMk cId="129936432" sldId="283"/>
            <ac:grpSpMk id="9" creationId="{AA7E2BB2-1948-80C6-BDD9-35BBE41BADE8}"/>
          </ac:grpSpMkLst>
        </pc:grpChg>
        <pc:grpChg chg="add mod">
          <ac:chgData name="범수 김" userId="863329ffd88cf9fc" providerId="LiveId" clId="{A1375A66-8CF6-4F0A-80DD-4F8E1284D239}" dt="2023-12-19T11:41:41.385" v="5139" actId="164"/>
          <ac:grpSpMkLst>
            <pc:docMk/>
            <pc:sldMk cId="129936432" sldId="283"/>
            <ac:grpSpMk id="10" creationId="{5828A679-36F0-0141-4689-829F63D4E586}"/>
          </ac:grpSpMkLst>
        </pc:grpChg>
        <pc:grpChg chg="mod">
          <ac:chgData name="범수 김" userId="863329ffd88cf9fc" providerId="LiveId" clId="{A1375A66-8CF6-4F0A-80DD-4F8E1284D239}" dt="2023-12-19T11:41:02.648" v="5074" actId="1076"/>
          <ac:grpSpMkLst>
            <pc:docMk/>
            <pc:sldMk cId="129936432" sldId="283"/>
            <ac:grpSpMk id="13" creationId="{FFABC305-DFED-A96A-7ADC-9AF138D744FF}"/>
          </ac:grpSpMkLst>
        </pc:grpChg>
        <pc:picChg chg="mod">
          <ac:chgData name="범수 김" userId="863329ffd88cf9fc" providerId="LiveId" clId="{A1375A66-8CF6-4F0A-80DD-4F8E1284D239}" dt="2023-12-19T11:41:29.594" v="5122" actId="164"/>
          <ac:picMkLst>
            <pc:docMk/>
            <pc:sldMk cId="129936432" sldId="283"/>
            <ac:picMk id="17" creationId="{4DE0ADCE-AD38-96A0-9F40-E1A13801E683}"/>
          </ac:picMkLst>
        </pc:picChg>
        <pc:picChg chg="mod">
          <ac:chgData name="범수 김" userId="863329ffd88cf9fc" providerId="LiveId" clId="{A1375A66-8CF6-4F0A-80DD-4F8E1284D239}" dt="2023-12-19T11:41:40.651" v="5138" actId="164"/>
          <ac:picMkLst>
            <pc:docMk/>
            <pc:sldMk cId="129936432" sldId="283"/>
            <ac:picMk id="20" creationId="{370AA231-0A24-F95B-1857-D0F9FBD6A5E8}"/>
          </ac:picMkLst>
        </pc:picChg>
      </pc:sldChg>
      <pc:sldChg chg="addSp delSp modSp add mod">
        <pc:chgData name="범수 김" userId="863329ffd88cf9fc" providerId="LiveId" clId="{A1375A66-8CF6-4F0A-80DD-4F8E1284D239}" dt="2023-12-19T11:46:24.812" v="5527" actId="478"/>
        <pc:sldMkLst>
          <pc:docMk/>
          <pc:sldMk cId="4145296095" sldId="284"/>
        </pc:sldMkLst>
        <pc:spChg chg="add mod">
          <ac:chgData name="범수 김" userId="863329ffd88cf9fc" providerId="LiveId" clId="{A1375A66-8CF6-4F0A-80DD-4F8E1284D239}" dt="2023-12-19T11:44:28.443" v="5382" actId="571"/>
          <ac:spMkLst>
            <pc:docMk/>
            <pc:sldMk cId="4145296095" sldId="284"/>
            <ac:spMk id="5" creationId="{D238E0A6-73EB-9E64-E822-6D04D7A1A26B}"/>
          </ac:spMkLst>
        </pc:spChg>
        <pc:spChg chg="mod">
          <ac:chgData name="범수 김" userId="863329ffd88cf9fc" providerId="LiveId" clId="{A1375A66-8CF6-4F0A-80DD-4F8E1284D239}" dt="2023-12-19T11:45:46.185" v="5521" actId="20577"/>
          <ac:spMkLst>
            <pc:docMk/>
            <pc:sldMk cId="4145296095" sldId="284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1:44:28.443" v="5382" actId="571"/>
          <ac:spMkLst>
            <pc:docMk/>
            <pc:sldMk cId="4145296095" sldId="284"/>
            <ac:spMk id="9" creationId="{055C6603-F108-5552-CECC-9922BAA5E466}"/>
          </ac:spMkLst>
        </pc:spChg>
        <pc:spChg chg="add mod">
          <ac:chgData name="범수 김" userId="863329ffd88cf9fc" providerId="LiveId" clId="{A1375A66-8CF6-4F0A-80DD-4F8E1284D239}" dt="2023-12-19T11:44:28.443" v="5382" actId="571"/>
          <ac:spMkLst>
            <pc:docMk/>
            <pc:sldMk cId="4145296095" sldId="284"/>
            <ac:spMk id="13" creationId="{C0F9A2C0-439B-7B9B-A752-CFEEABF42A1A}"/>
          </ac:spMkLst>
        </pc:spChg>
        <pc:spChg chg="add mod">
          <ac:chgData name="범수 김" userId="863329ffd88cf9fc" providerId="LiveId" clId="{A1375A66-8CF6-4F0A-80DD-4F8E1284D239}" dt="2023-12-19T11:44:29.810" v="5383" actId="1076"/>
          <ac:spMkLst>
            <pc:docMk/>
            <pc:sldMk cId="4145296095" sldId="284"/>
            <ac:spMk id="15" creationId="{C3EAB3C2-7916-B135-7BDD-A17167AE532A}"/>
          </ac:spMkLst>
        </pc:spChg>
        <pc:spChg chg="add mod">
          <ac:chgData name="범수 김" userId="863329ffd88cf9fc" providerId="LiveId" clId="{A1375A66-8CF6-4F0A-80DD-4F8E1284D239}" dt="2023-12-19T11:45:18.298" v="5389" actId="164"/>
          <ac:spMkLst>
            <pc:docMk/>
            <pc:sldMk cId="4145296095" sldId="284"/>
            <ac:spMk id="22" creationId="{83249B33-8761-5817-17BE-60EF8E5C7130}"/>
          </ac:spMkLst>
        </pc:spChg>
        <pc:grpChg chg="add mod">
          <ac:chgData name="범수 김" userId="863329ffd88cf9fc" providerId="LiveId" clId="{A1375A66-8CF6-4F0A-80DD-4F8E1284D239}" dt="2023-12-19T11:44:28.443" v="5382" actId="571"/>
          <ac:grpSpMkLst>
            <pc:docMk/>
            <pc:sldMk cId="4145296095" sldId="284"/>
            <ac:grpSpMk id="7" creationId="{C606488E-AD05-CA9E-B32B-2ABAE28236C1}"/>
          </ac:grpSpMkLst>
        </pc:grpChg>
        <pc:grpChg chg="add mod">
          <ac:chgData name="범수 김" userId="863329ffd88cf9fc" providerId="LiveId" clId="{A1375A66-8CF6-4F0A-80DD-4F8E1284D239}" dt="2023-12-19T11:45:18.298" v="5389" actId="164"/>
          <ac:grpSpMkLst>
            <pc:docMk/>
            <pc:sldMk cId="4145296095" sldId="284"/>
            <ac:grpSpMk id="14" creationId="{7A52C37C-0A4A-71DB-3B9B-EF58D47C9553}"/>
          </ac:grpSpMkLst>
        </pc:grpChg>
        <pc:grpChg chg="add mod">
          <ac:chgData name="범수 김" userId="863329ffd88cf9fc" providerId="LiveId" clId="{A1375A66-8CF6-4F0A-80DD-4F8E1284D239}" dt="2023-12-19T11:45:19.503" v="5390" actId="1076"/>
          <ac:grpSpMkLst>
            <pc:docMk/>
            <pc:sldMk cId="4145296095" sldId="284"/>
            <ac:grpSpMk id="23" creationId="{1F7E0EFA-369D-BCE3-58E0-897A62142A13}"/>
          </ac:grpSpMkLst>
        </pc:grpChg>
        <pc:grpChg chg="del">
          <ac:chgData name="범수 김" userId="863329ffd88cf9fc" providerId="LiveId" clId="{A1375A66-8CF6-4F0A-80DD-4F8E1284D239}" dt="2023-12-19T11:43:17.974" v="5264" actId="478"/>
          <ac:grpSpMkLst>
            <pc:docMk/>
            <pc:sldMk cId="4145296095" sldId="284"/>
            <ac:grpSpMk id="28" creationId="{854BFD97-0BE4-7717-BC10-6C2D60BDAE4B}"/>
          </ac:grpSpMkLst>
        </pc:grpChg>
        <pc:picChg chg="add mod">
          <ac:chgData name="범수 김" userId="863329ffd88cf9fc" providerId="LiveId" clId="{A1375A66-8CF6-4F0A-80DD-4F8E1284D239}" dt="2023-12-19T11:44:28.443" v="5382" actId="571"/>
          <ac:picMkLst>
            <pc:docMk/>
            <pc:sldMk cId="4145296095" sldId="284"/>
            <ac:picMk id="3" creationId="{198EF215-3256-4445-4914-D53C079705A2}"/>
          </ac:picMkLst>
        </pc:picChg>
        <pc:picChg chg="add mod">
          <ac:chgData name="범수 김" userId="863329ffd88cf9fc" providerId="LiveId" clId="{A1375A66-8CF6-4F0A-80DD-4F8E1284D239}" dt="2023-12-19T11:45:18.298" v="5389" actId="164"/>
          <ac:picMkLst>
            <pc:docMk/>
            <pc:sldMk cId="4145296095" sldId="284"/>
            <ac:picMk id="18" creationId="{6B68E70A-063A-E197-7E33-C1628A662E40}"/>
          </ac:picMkLst>
        </pc:picChg>
        <pc:picChg chg="add del mod">
          <ac:chgData name="범수 김" userId="863329ffd88cf9fc" providerId="LiveId" clId="{A1375A66-8CF6-4F0A-80DD-4F8E1284D239}" dt="2023-12-19T11:46:21.624" v="5524" actId="21"/>
          <ac:picMkLst>
            <pc:docMk/>
            <pc:sldMk cId="4145296095" sldId="284"/>
            <ac:picMk id="25" creationId="{075E7E71-C8F7-4D0B-8B52-0962FF601EC1}"/>
          </ac:picMkLst>
        </pc:picChg>
        <pc:picChg chg="mod">
          <ac:chgData name="범수 김" userId="863329ffd88cf9fc" providerId="LiveId" clId="{A1375A66-8CF6-4F0A-80DD-4F8E1284D239}" dt="2023-12-19T11:44:28.443" v="5382" actId="571"/>
          <ac:picMkLst>
            <pc:docMk/>
            <pc:sldMk cId="4145296095" sldId="284"/>
            <ac:picMk id="29" creationId="{10BB4581-AA45-3486-E668-A60D1B9C115D}"/>
          </ac:picMkLst>
        </pc:picChg>
        <pc:picChg chg="add del mod">
          <ac:chgData name="범수 김" userId="863329ffd88cf9fc" providerId="LiveId" clId="{A1375A66-8CF6-4F0A-80DD-4F8E1284D239}" dt="2023-12-19T11:46:24.812" v="5527" actId="478"/>
          <ac:picMkLst>
            <pc:docMk/>
            <pc:sldMk cId="4145296095" sldId="284"/>
            <ac:picMk id="30" creationId="{1CBECF73-CCA6-DB4D-C522-1B0195BE7156}"/>
          </ac:picMkLst>
        </pc:picChg>
      </pc:sldChg>
      <pc:sldChg chg="addSp delSp modSp add mod">
        <pc:chgData name="범수 김" userId="863329ffd88cf9fc" providerId="LiveId" clId="{A1375A66-8CF6-4F0A-80DD-4F8E1284D239}" dt="2023-12-19T11:48:52.426" v="5650" actId="478"/>
        <pc:sldMkLst>
          <pc:docMk/>
          <pc:sldMk cId="4237419449" sldId="285"/>
        </pc:sldMkLst>
        <pc:spChg chg="add mod">
          <ac:chgData name="범수 김" userId="863329ffd88cf9fc" providerId="LiveId" clId="{A1375A66-8CF6-4F0A-80DD-4F8E1284D239}" dt="2023-12-19T11:46:51.786" v="5543" actId="164"/>
          <ac:spMkLst>
            <pc:docMk/>
            <pc:sldMk cId="4237419449" sldId="285"/>
            <ac:spMk id="2" creationId="{B04F34FA-80C2-73A9-2568-B3E30E80D381}"/>
          </ac:spMkLst>
        </pc:spChg>
        <pc:spChg chg="mod">
          <ac:chgData name="범수 김" userId="863329ffd88cf9fc" providerId="LiveId" clId="{A1375A66-8CF6-4F0A-80DD-4F8E1284D239}" dt="2023-12-19T11:48:09.860" v="5647" actId="20577"/>
          <ac:spMkLst>
            <pc:docMk/>
            <pc:sldMk cId="4237419449" sldId="285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1:46:51.786" v="5543" actId="164"/>
          <ac:spMkLst>
            <pc:docMk/>
            <pc:sldMk cId="4237419449" sldId="285"/>
            <ac:spMk id="8" creationId="{0C8F1F6A-6BCC-76CA-53DB-509B66B96C92}"/>
          </ac:spMkLst>
        </pc:spChg>
        <pc:spChg chg="add mod">
          <ac:chgData name="범수 김" userId="863329ffd88cf9fc" providerId="LiveId" clId="{A1375A66-8CF6-4F0A-80DD-4F8E1284D239}" dt="2023-12-19T11:46:43.097" v="5538" actId="571"/>
          <ac:spMkLst>
            <pc:docMk/>
            <pc:sldMk cId="4237419449" sldId="285"/>
            <ac:spMk id="11" creationId="{FC2E4CB3-59C2-1D7A-E3E4-74329785AB4B}"/>
          </ac:spMkLst>
        </pc:spChg>
        <pc:spChg chg="add mod">
          <ac:chgData name="범수 김" userId="863329ffd88cf9fc" providerId="LiveId" clId="{A1375A66-8CF6-4F0A-80DD-4F8E1284D239}" dt="2023-12-19T11:46:51.786" v="5543" actId="164"/>
          <ac:spMkLst>
            <pc:docMk/>
            <pc:sldMk cId="4237419449" sldId="285"/>
            <ac:spMk id="12" creationId="{56D68785-D18D-29AB-4BA9-F8881EC39831}"/>
          </ac:spMkLst>
        </pc:spChg>
        <pc:spChg chg="mod">
          <ac:chgData name="범수 김" userId="863329ffd88cf9fc" providerId="LiveId" clId="{A1375A66-8CF6-4F0A-80DD-4F8E1284D239}" dt="2023-12-19T11:47:34.028" v="5615"/>
          <ac:spMkLst>
            <pc:docMk/>
            <pc:sldMk cId="4237419449" sldId="285"/>
            <ac:spMk id="21" creationId="{DE9D07E5-AA1B-D664-310E-A8DE05661056}"/>
          </ac:spMkLst>
        </pc:spChg>
        <pc:spChg chg="mod">
          <ac:chgData name="범수 김" userId="863329ffd88cf9fc" providerId="LiveId" clId="{A1375A66-8CF6-4F0A-80DD-4F8E1284D239}" dt="2023-12-19T11:47:34.028" v="5615"/>
          <ac:spMkLst>
            <pc:docMk/>
            <pc:sldMk cId="4237419449" sldId="285"/>
            <ac:spMk id="24" creationId="{6A0407EF-7549-13D0-1C3A-17641B094F0E}"/>
          </ac:spMkLst>
        </pc:spChg>
        <pc:spChg chg="mod">
          <ac:chgData name="범수 김" userId="863329ffd88cf9fc" providerId="LiveId" clId="{A1375A66-8CF6-4F0A-80DD-4F8E1284D239}" dt="2023-12-19T11:47:34.028" v="5615"/>
          <ac:spMkLst>
            <pc:docMk/>
            <pc:sldMk cId="4237419449" sldId="285"/>
            <ac:spMk id="25" creationId="{AA388357-733B-4716-24FE-8DD0A7AD7E15}"/>
          </ac:spMkLst>
        </pc:spChg>
        <pc:spChg chg="add mod">
          <ac:chgData name="범수 김" userId="863329ffd88cf9fc" providerId="LiveId" clId="{A1375A66-8CF6-4F0A-80DD-4F8E1284D239}" dt="2023-12-19T11:47:50.358" v="5623" actId="164"/>
          <ac:spMkLst>
            <pc:docMk/>
            <pc:sldMk cId="4237419449" sldId="285"/>
            <ac:spMk id="26" creationId="{4BF37EB1-3ADF-817D-3198-22A9C022F1EB}"/>
          </ac:spMkLst>
        </pc:spChg>
        <pc:grpChg chg="add del mod">
          <ac:chgData name="범수 김" userId="863329ffd88cf9fc" providerId="LiveId" clId="{A1375A66-8CF6-4F0A-80DD-4F8E1284D239}" dt="2023-12-19T11:47:33.757" v="5614" actId="21"/>
          <ac:grpSpMkLst>
            <pc:docMk/>
            <pc:sldMk cId="4237419449" sldId="285"/>
            <ac:grpSpMk id="16" creationId="{99D32087-6374-9F7C-4436-B2EC7734730C}"/>
          </ac:grpSpMkLst>
        </pc:grpChg>
        <pc:grpChg chg="add mod">
          <ac:chgData name="범수 김" userId="863329ffd88cf9fc" providerId="LiveId" clId="{A1375A66-8CF6-4F0A-80DD-4F8E1284D239}" dt="2023-12-19T11:47:50.358" v="5623" actId="164"/>
          <ac:grpSpMkLst>
            <pc:docMk/>
            <pc:sldMk cId="4237419449" sldId="285"/>
            <ac:grpSpMk id="20" creationId="{F4D19454-2208-1672-43A6-D28255392F9B}"/>
          </ac:grpSpMkLst>
        </pc:grpChg>
        <pc:grpChg chg="del">
          <ac:chgData name="범수 김" userId="863329ffd88cf9fc" providerId="LiveId" clId="{A1375A66-8CF6-4F0A-80DD-4F8E1284D239}" dt="2023-12-19T11:46:26.469" v="5528" actId="478"/>
          <ac:grpSpMkLst>
            <pc:docMk/>
            <pc:sldMk cId="4237419449" sldId="285"/>
            <ac:grpSpMk id="23" creationId="{1F7E0EFA-369D-BCE3-58E0-897A62142A13}"/>
          </ac:grpSpMkLst>
        </pc:grpChg>
        <pc:grpChg chg="add mod">
          <ac:chgData name="범수 김" userId="863329ffd88cf9fc" providerId="LiveId" clId="{A1375A66-8CF6-4F0A-80DD-4F8E1284D239}" dt="2023-12-19T11:47:50.358" v="5623" actId="164"/>
          <ac:grpSpMkLst>
            <pc:docMk/>
            <pc:sldMk cId="4237419449" sldId="285"/>
            <ac:grpSpMk id="27" creationId="{CCB2E252-77AD-17D3-EC8A-545A0FB73F68}"/>
          </ac:grpSpMkLst>
        </pc:grpChg>
        <pc:picChg chg="add mod">
          <ac:chgData name="범수 김" userId="863329ffd88cf9fc" providerId="LiveId" clId="{A1375A66-8CF6-4F0A-80DD-4F8E1284D239}" dt="2023-12-19T11:46:43.097" v="5538" actId="571"/>
          <ac:picMkLst>
            <pc:docMk/>
            <pc:sldMk cId="4237419449" sldId="285"/>
            <ac:picMk id="10" creationId="{3A618EB3-81A1-2ED9-BAE7-BFCC8A5BF4BA}"/>
          </ac:picMkLst>
        </pc:picChg>
        <pc:picChg chg="add mod">
          <ac:chgData name="범수 김" userId="863329ffd88cf9fc" providerId="LiveId" clId="{A1375A66-8CF6-4F0A-80DD-4F8E1284D239}" dt="2023-12-19T11:47:50.358" v="5623" actId="164"/>
          <ac:picMkLst>
            <pc:docMk/>
            <pc:sldMk cId="4237419449" sldId="285"/>
            <ac:picMk id="19" creationId="{BFAE4B68-0849-D5C0-E35C-19E80201002D}"/>
          </ac:picMkLst>
        </pc:picChg>
        <pc:picChg chg="del mod">
          <ac:chgData name="범수 김" userId="863329ffd88cf9fc" providerId="LiveId" clId="{A1375A66-8CF6-4F0A-80DD-4F8E1284D239}" dt="2023-12-19T11:47:30.624" v="5611" actId="478"/>
          <ac:picMkLst>
            <pc:docMk/>
            <pc:sldMk cId="4237419449" sldId="285"/>
            <ac:picMk id="30" creationId="{1CBECF73-CCA6-DB4D-C522-1B0195BE7156}"/>
          </ac:picMkLst>
        </pc:picChg>
        <pc:picChg chg="add del">
          <ac:chgData name="범수 김" userId="863329ffd88cf9fc" providerId="LiveId" clId="{A1375A66-8CF6-4F0A-80DD-4F8E1284D239}" dt="2023-12-19T11:48:52.426" v="5650" actId="478"/>
          <ac:picMkLst>
            <pc:docMk/>
            <pc:sldMk cId="4237419449" sldId="285"/>
            <ac:picMk id="31" creationId="{A0929301-9254-D6D7-30A6-07480AE283F5}"/>
          </ac:picMkLst>
        </pc:picChg>
      </pc:sldChg>
      <pc:sldChg chg="addSp delSp modSp add mod">
        <pc:chgData name="범수 김" userId="863329ffd88cf9fc" providerId="LiveId" clId="{A1375A66-8CF6-4F0A-80DD-4F8E1284D239}" dt="2023-12-19T12:10:23.041" v="6944" actId="20577"/>
        <pc:sldMkLst>
          <pc:docMk/>
          <pc:sldMk cId="1902679233" sldId="286"/>
        </pc:sldMkLst>
        <pc:spChg chg="add mod">
          <ac:chgData name="범수 김" userId="863329ffd88cf9fc" providerId="LiveId" clId="{A1375A66-8CF6-4F0A-80DD-4F8E1284D239}" dt="2023-12-19T11:49:11.065" v="5661" actId="164"/>
          <ac:spMkLst>
            <pc:docMk/>
            <pc:sldMk cId="1902679233" sldId="286"/>
            <ac:spMk id="2" creationId="{F8D0556F-ADB9-3961-7727-26EF9C86B00C}"/>
          </ac:spMkLst>
        </pc:spChg>
        <pc:spChg chg="add mod">
          <ac:chgData name="범수 김" userId="863329ffd88cf9fc" providerId="LiveId" clId="{A1375A66-8CF6-4F0A-80DD-4F8E1284D239}" dt="2023-12-19T11:49:11.065" v="5661" actId="164"/>
          <ac:spMkLst>
            <pc:docMk/>
            <pc:sldMk cId="1902679233" sldId="286"/>
            <ac:spMk id="3" creationId="{6806B632-0A5C-90E7-0D57-6B74A3F0B0EA}"/>
          </ac:spMkLst>
        </pc:spChg>
        <pc:spChg chg="mod">
          <ac:chgData name="범수 김" userId="863329ffd88cf9fc" providerId="LiveId" clId="{A1375A66-8CF6-4F0A-80DD-4F8E1284D239}" dt="2023-12-19T12:10:23.041" v="6944" actId="20577"/>
          <ac:spMkLst>
            <pc:docMk/>
            <pc:sldMk cId="1902679233" sldId="286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1:49:49.068" v="5844" actId="164"/>
          <ac:spMkLst>
            <pc:docMk/>
            <pc:sldMk cId="1902679233" sldId="286"/>
            <ac:spMk id="7" creationId="{85F19C2E-BAB0-4B42-0A37-6F0BFA2EE15B}"/>
          </ac:spMkLst>
        </pc:spChg>
        <pc:grpChg chg="add mod">
          <ac:chgData name="범수 김" userId="863329ffd88cf9fc" providerId="LiveId" clId="{A1375A66-8CF6-4F0A-80DD-4F8E1284D239}" dt="2023-12-19T11:49:49.068" v="5844" actId="164"/>
          <ac:grpSpMkLst>
            <pc:docMk/>
            <pc:sldMk cId="1902679233" sldId="286"/>
            <ac:grpSpMk id="5" creationId="{0F2980F4-6D99-8E4B-D5C4-E83C2B9C3C91}"/>
          </ac:grpSpMkLst>
        </pc:grpChg>
        <pc:grpChg chg="add mod">
          <ac:chgData name="범수 김" userId="863329ffd88cf9fc" providerId="LiveId" clId="{A1375A66-8CF6-4F0A-80DD-4F8E1284D239}" dt="2023-12-19T11:52:14.695" v="6007" actId="1076"/>
          <ac:grpSpMkLst>
            <pc:docMk/>
            <pc:sldMk cId="1902679233" sldId="286"/>
            <ac:grpSpMk id="8" creationId="{AF6041CD-1757-4807-D920-6227334463C7}"/>
          </ac:grpSpMkLst>
        </pc:grpChg>
        <pc:grpChg chg="del">
          <ac:chgData name="범수 김" userId="863329ffd88cf9fc" providerId="LiveId" clId="{A1375A66-8CF6-4F0A-80DD-4F8E1284D239}" dt="2023-12-19T11:48:53.574" v="5651" actId="478"/>
          <ac:grpSpMkLst>
            <pc:docMk/>
            <pc:sldMk cId="1902679233" sldId="286"/>
            <ac:grpSpMk id="27" creationId="{CCB2E252-77AD-17D3-EC8A-545A0FB73F68}"/>
          </ac:grpSpMkLst>
        </pc:grpChg>
        <pc:picChg chg="mod">
          <ac:chgData name="범수 김" userId="863329ffd88cf9fc" providerId="LiveId" clId="{A1375A66-8CF6-4F0A-80DD-4F8E1284D239}" dt="2023-12-19T11:49:11.065" v="5661" actId="164"/>
          <ac:picMkLst>
            <pc:docMk/>
            <pc:sldMk cId="1902679233" sldId="286"/>
            <ac:picMk id="31" creationId="{A0929301-9254-D6D7-30A6-07480AE283F5}"/>
          </ac:picMkLst>
        </pc:picChg>
      </pc:sldChg>
      <pc:sldChg chg="addSp delSp modSp add mod">
        <pc:chgData name="범수 김" userId="863329ffd88cf9fc" providerId="LiveId" clId="{A1375A66-8CF6-4F0A-80DD-4F8E1284D239}" dt="2023-12-19T11:55:28.296" v="6249" actId="478"/>
        <pc:sldMkLst>
          <pc:docMk/>
          <pc:sldMk cId="3878527782" sldId="287"/>
        </pc:sldMkLst>
        <pc:spChg chg="mod">
          <ac:chgData name="범수 김" userId="863329ffd88cf9fc" providerId="LiveId" clId="{A1375A66-8CF6-4F0A-80DD-4F8E1284D239}" dt="2023-12-19T11:55:23.997" v="6246" actId="6549"/>
          <ac:spMkLst>
            <pc:docMk/>
            <pc:sldMk cId="3878527782" sldId="287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1:53:38.737" v="6165" actId="164"/>
          <ac:spMkLst>
            <pc:docMk/>
            <pc:sldMk cId="3878527782" sldId="287"/>
            <ac:spMk id="11" creationId="{84AFBD81-A489-CBAF-B61F-03CB806C406B}"/>
          </ac:spMkLst>
        </pc:spChg>
        <pc:spChg chg="add mod">
          <ac:chgData name="범수 김" userId="863329ffd88cf9fc" providerId="LiveId" clId="{A1375A66-8CF6-4F0A-80DD-4F8E1284D239}" dt="2023-12-19T11:53:38.737" v="6165" actId="164"/>
          <ac:spMkLst>
            <pc:docMk/>
            <pc:sldMk cId="3878527782" sldId="287"/>
            <ac:spMk id="12" creationId="{22D37C39-62F6-186F-7706-A7906EB84DEA}"/>
          </ac:spMkLst>
        </pc:spChg>
        <pc:spChg chg="add mod">
          <ac:chgData name="범수 김" userId="863329ffd88cf9fc" providerId="LiveId" clId="{A1375A66-8CF6-4F0A-80DD-4F8E1284D239}" dt="2023-12-19T11:53:38.737" v="6165" actId="164"/>
          <ac:spMkLst>
            <pc:docMk/>
            <pc:sldMk cId="3878527782" sldId="287"/>
            <ac:spMk id="13" creationId="{7845A914-7F8D-3153-3E57-CA80BF4DDD6B}"/>
          </ac:spMkLst>
        </pc:spChg>
        <pc:spChg chg="add mod">
          <ac:chgData name="범수 김" userId="863329ffd88cf9fc" providerId="LiveId" clId="{A1375A66-8CF6-4F0A-80DD-4F8E1284D239}" dt="2023-12-19T11:54:13.397" v="6171" actId="1076"/>
          <ac:spMkLst>
            <pc:docMk/>
            <pc:sldMk cId="3878527782" sldId="287"/>
            <ac:spMk id="17" creationId="{F49389CA-9ABF-9B11-5E0A-535CCF7685D4}"/>
          </ac:spMkLst>
        </pc:spChg>
        <pc:grpChg chg="del">
          <ac:chgData name="범수 김" userId="863329ffd88cf9fc" providerId="LiveId" clId="{A1375A66-8CF6-4F0A-80DD-4F8E1284D239}" dt="2023-12-19T11:49:52.950" v="5846" actId="478"/>
          <ac:grpSpMkLst>
            <pc:docMk/>
            <pc:sldMk cId="3878527782" sldId="287"/>
            <ac:grpSpMk id="8" creationId="{AF6041CD-1757-4807-D920-6227334463C7}"/>
          </ac:grpSpMkLst>
        </pc:grpChg>
        <pc:grpChg chg="add mod">
          <ac:chgData name="범수 김" userId="863329ffd88cf9fc" providerId="LiveId" clId="{A1375A66-8CF6-4F0A-80DD-4F8E1284D239}" dt="2023-12-19T11:53:38.737" v="6165" actId="164"/>
          <ac:grpSpMkLst>
            <pc:docMk/>
            <pc:sldMk cId="3878527782" sldId="287"/>
            <ac:grpSpMk id="14" creationId="{05978EDA-286C-56D7-11EB-E17589254CA3}"/>
          </ac:grpSpMkLst>
        </pc:grpChg>
        <pc:picChg chg="add mod">
          <ac:chgData name="범수 김" userId="863329ffd88cf9fc" providerId="LiveId" clId="{A1375A66-8CF6-4F0A-80DD-4F8E1284D239}" dt="2023-12-19T11:53:38.737" v="6165" actId="164"/>
          <ac:picMkLst>
            <pc:docMk/>
            <pc:sldMk cId="3878527782" sldId="287"/>
            <ac:picMk id="10" creationId="{11F77242-D231-A1BB-F3BE-ABEEC90A7215}"/>
          </ac:picMkLst>
        </pc:picChg>
        <pc:picChg chg="add mod">
          <ac:chgData name="범수 김" userId="863329ffd88cf9fc" providerId="LiveId" clId="{A1375A66-8CF6-4F0A-80DD-4F8E1284D239}" dt="2023-12-19T11:54:14.455" v="6172" actId="1076"/>
          <ac:picMkLst>
            <pc:docMk/>
            <pc:sldMk cId="3878527782" sldId="287"/>
            <ac:picMk id="16" creationId="{DE44F405-B585-3049-3727-12B1364868C5}"/>
          </ac:picMkLst>
        </pc:picChg>
        <pc:picChg chg="add del">
          <ac:chgData name="범수 김" userId="863329ffd88cf9fc" providerId="LiveId" clId="{A1375A66-8CF6-4F0A-80DD-4F8E1284D239}" dt="2023-12-19T11:55:22.541" v="6244" actId="21"/>
          <ac:picMkLst>
            <pc:docMk/>
            <pc:sldMk cId="3878527782" sldId="287"/>
            <ac:picMk id="19" creationId="{FF7A2FB9-2C3E-EDE2-53C5-983B1065B9B4}"/>
          </ac:picMkLst>
        </pc:picChg>
        <pc:picChg chg="add del mod">
          <ac:chgData name="범수 김" userId="863329ffd88cf9fc" providerId="LiveId" clId="{A1375A66-8CF6-4F0A-80DD-4F8E1284D239}" dt="2023-12-19T11:55:28.296" v="6249" actId="478"/>
          <ac:picMkLst>
            <pc:docMk/>
            <pc:sldMk cId="3878527782" sldId="287"/>
            <ac:picMk id="20" creationId="{AC862D9C-6E39-C7C6-B3D6-9FB41554184B}"/>
          </ac:picMkLst>
        </pc:picChg>
      </pc:sldChg>
      <pc:sldChg chg="addSp delSp modSp add mod">
        <pc:chgData name="범수 김" userId="863329ffd88cf9fc" providerId="LiveId" clId="{A1375A66-8CF6-4F0A-80DD-4F8E1284D239}" dt="2023-12-19T12:03:02.020" v="6366" actId="478"/>
        <pc:sldMkLst>
          <pc:docMk/>
          <pc:sldMk cId="2286854922" sldId="288"/>
        </pc:sldMkLst>
        <pc:spChg chg="mod">
          <ac:chgData name="범수 김" userId="863329ffd88cf9fc" providerId="LiveId" clId="{A1375A66-8CF6-4F0A-80DD-4F8E1284D239}" dt="2023-12-19T11:55:48.205" v="6357" actId="20577"/>
          <ac:spMkLst>
            <pc:docMk/>
            <pc:sldMk cId="2286854922" sldId="288"/>
            <ac:spMk id="6" creationId="{C8E5F1C7-5932-12BE-6112-B696C183AC16}"/>
          </ac:spMkLst>
        </pc:spChg>
        <pc:spChg chg="del">
          <ac:chgData name="범수 김" userId="863329ffd88cf9fc" providerId="LiveId" clId="{A1375A66-8CF6-4F0A-80DD-4F8E1284D239}" dt="2023-12-19T11:55:37.421" v="6254" actId="478"/>
          <ac:spMkLst>
            <pc:docMk/>
            <pc:sldMk cId="2286854922" sldId="288"/>
            <ac:spMk id="17" creationId="{F49389CA-9ABF-9B11-5E0A-535CCF7685D4}"/>
          </ac:spMkLst>
        </pc:spChg>
        <pc:grpChg chg="del">
          <ac:chgData name="범수 김" userId="863329ffd88cf9fc" providerId="LiveId" clId="{A1375A66-8CF6-4F0A-80DD-4F8E1284D239}" dt="2023-12-19T11:55:30.905" v="6250" actId="478"/>
          <ac:grpSpMkLst>
            <pc:docMk/>
            <pc:sldMk cId="2286854922" sldId="288"/>
            <ac:grpSpMk id="14" creationId="{05978EDA-286C-56D7-11EB-E17589254CA3}"/>
          </ac:grpSpMkLst>
        </pc:grpChg>
        <pc:picChg chg="add del">
          <ac:chgData name="범수 김" userId="863329ffd88cf9fc" providerId="LiveId" clId="{A1375A66-8CF6-4F0A-80DD-4F8E1284D239}" dt="2023-12-19T12:03:02.020" v="6366" actId="478"/>
          <ac:picMkLst>
            <pc:docMk/>
            <pc:sldMk cId="2286854922" sldId="288"/>
            <ac:picMk id="3" creationId="{6660FA48-5623-1B7D-909D-61149D336436}"/>
          </ac:picMkLst>
        </pc:picChg>
        <pc:picChg chg="del">
          <ac:chgData name="범수 김" userId="863329ffd88cf9fc" providerId="LiveId" clId="{A1375A66-8CF6-4F0A-80DD-4F8E1284D239}" dt="2023-12-19T11:55:36.515" v="6253" actId="478"/>
          <ac:picMkLst>
            <pc:docMk/>
            <pc:sldMk cId="2286854922" sldId="288"/>
            <ac:picMk id="16" creationId="{DE44F405-B585-3049-3727-12B1364868C5}"/>
          </ac:picMkLst>
        </pc:picChg>
        <pc:picChg chg="mod">
          <ac:chgData name="범수 김" userId="863329ffd88cf9fc" providerId="LiveId" clId="{A1375A66-8CF6-4F0A-80DD-4F8E1284D239}" dt="2023-12-19T11:55:34.234" v="6251" actId="1076"/>
          <ac:picMkLst>
            <pc:docMk/>
            <pc:sldMk cId="2286854922" sldId="288"/>
            <ac:picMk id="20" creationId="{AC862D9C-6E39-C7C6-B3D6-9FB41554184B}"/>
          </ac:picMkLst>
        </pc:picChg>
      </pc:sldChg>
      <pc:sldChg chg="addSp delSp modSp add mod">
        <pc:chgData name="범수 김" userId="863329ffd88cf9fc" providerId="LiveId" clId="{A1375A66-8CF6-4F0A-80DD-4F8E1284D239}" dt="2023-12-19T12:11:12.256" v="7041" actId="208"/>
        <pc:sldMkLst>
          <pc:docMk/>
          <pc:sldMk cId="3315830236" sldId="289"/>
        </pc:sldMkLst>
        <pc:spChg chg="add mod">
          <ac:chgData name="범수 김" userId="863329ffd88cf9fc" providerId="LiveId" clId="{A1375A66-8CF6-4F0A-80DD-4F8E1284D239}" dt="2023-12-19T12:03:18.838" v="6375" actId="164"/>
          <ac:spMkLst>
            <pc:docMk/>
            <pc:sldMk cId="3315830236" sldId="289"/>
            <ac:spMk id="2" creationId="{3851C2D2-CB8F-8DE9-3C69-7E581FE44992}"/>
          </ac:spMkLst>
        </pc:spChg>
        <pc:spChg chg="add mod">
          <ac:chgData name="범수 김" userId="863329ffd88cf9fc" providerId="LiveId" clId="{A1375A66-8CF6-4F0A-80DD-4F8E1284D239}" dt="2023-12-19T12:03:18.838" v="6375" actId="164"/>
          <ac:spMkLst>
            <pc:docMk/>
            <pc:sldMk cId="3315830236" sldId="289"/>
            <ac:spMk id="5" creationId="{ADA21BA4-3B3D-5E2A-2353-655EE3E39639}"/>
          </ac:spMkLst>
        </pc:spChg>
        <pc:spChg chg="del">
          <ac:chgData name="범수 김" userId="863329ffd88cf9fc" providerId="LiveId" clId="{A1375A66-8CF6-4F0A-80DD-4F8E1284D239}" dt="2023-12-19T12:02:51.228" v="6362" actId="478"/>
          <ac:spMkLst>
            <pc:docMk/>
            <pc:sldMk cId="3315830236" sldId="289"/>
            <ac:spMk id="6" creationId="{C8E5F1C7-5932-12BE-6112-B696C183AC16}"/>
          </ac:spMkLst>
        </pc:spChg>
        <pc:spChg chg="add mod">
          <ac:chgData name="범수 김" userId="863329ffd88cf9fc" providerId="LiveId" clId="{A1375A66-8CF6-4F0A-80DD-4F8E1284D239}" dt="2023-12-19T12:03:18.838" v="6375" actId="164"/>
          <ac:spMkLst>
            <pc:docMk/>
            <pc:sldMk cId="3315830236" sldId="289"/>
            <ac:spMk id="7" creationId="{34321A9B-7CA7-CEF4-1680-78AD206C1E2B}"/>
          </ac:spMkLst>
        </pc:spChg>
        <pc:spChg chg="add mod">
          <ac:chgData name="범수 김" userId="863329ffd88cf9fc" providerId="LiveId" clId="{A1375A66-8CF6-4F0A-80DD-4F8E1284D239}" dt="2023-12-19T12:11:12.256" v="7041" actId="208"/>
          <ac:spMkLst>
            <pc:docMk/>
            <pc:sldMk cId="3315830236" sldId="289"/>
            <ac:spMk id="9" creationId="{F335126B-7A8F-AFAE-4B21-7CB37AAA3512}"/>
          </ac:spMkLst>
        </pc:spChg>
        <pc:spChg chg="add mod">
          <ac:chgData name="범수 김" userId="863329ffd88cf9fc" providerId="LiveId" clId="{A1375A66-8CF6-4F0A-80DD-4F8E1284D239}" dt="2023-12-19T12:05:14.249" v="6680" actId="1076"/>
          <ac:spMkLst>
            <pc:docMk/>
            <pc:sldMk cId="3315830236" sldId="289"/>
            <ac:spMk id="12" creationId="{4A8EAE6B-F0BD-6196-FD1A-CABFB586CCE2}"/>
          </ac:spMkLst>
        </pc:spChg>
        <pc:spChg chg="add mod">
          <ac:chgData name="범수 김" userId="863329ffd88cf9fc" providerId="LiveId" clId="{A1375A66-8CF6-4F0A-80DD-4F8E1284D239}" dt="2023-12-19T12:05:28.800" v="6689" actId="571"/>
          <ac:spMkLst>
            <pc:docMk/>
            <pc:sldMk cId="3315830236" sldId="289"/>
            <ac:spMk id="13" creationId="{388E7A1E-986A-E7E5-7997-A686FC3A06D2}"/>
          </ac:spMkLst>
        </pc:spChg>
        <pc:spChg chg="add mod">
          <ac:chgData name="범수 김" userId="863329ffd88cf9fc" providerId="LiveId" clId="{A1375A66-8CF6-4F0A-80DD-4F8E1284D239}" dt="2023-12-19T12:05:32.471" v="6692" actId="14100"/>
          <ac:spMkLst>
            <pc:docMk/>
            <pc:sldMk cId="3315830236" sldId="289"/>
            <ac:spMk id="15" creationId="{DA57041F-6BF4-F8B3-E19A-0722AC74C547}"/>
          </ac:spMkLst>
        </pc:spChg>
        <pc:grpChg chg="add mod">
          <ac:chgData name="범수 김" userId="863329ffd88cf9fc" providerId="LiveId" clId="{A1375A66-8CF6-4F0A-80DD-4F8E1284D239}" dt="2023-12-19T12:05:20.970" v="6685" actId="1076"/>
          <ac:grpSpMkLst>
            <pc:docMk/>
            <pc:sldMk cId="3315830236" sldId="289"/>
            <ac:grpSpMk id="8" creationId="{6CF3D028-816B-DA8A-4FF2-5E604F9A57C0}"/>
          </ac:grpSpMkLst>
        </pc:grpChg>
        <pc:grpChg chg="add mod">
          <ac:chgData name="범수 김" userId="863329ffd88cf9fc" providerId="LiveId" clId="{A1375A66-8CF6-4F0A-80DD-4F8E1284D239}" dt="2023-12-19T12:05:28.800" v="6689" actId="571"/>
          <ac:grpSpMkLst>
            <pc:docMk/>
            <pc:sldMk cId="3315830236" sldId="289"/>
            <ac:grpSpMk id="14" creationId="{8697D28E-A3E4-D6CD-A3F1-214D7BD918F1}"/>
          </ac:grpSpMkLst>
        </pc:grpChg>
        <pc:picChg chg="mod">
          <ac:chgData name="범수 김" userId="863329ffd88cf9fc" providerId="LiveId" clId="{A1375A66-8CF6-4F0A-80DD-4F8E1284D239}" dt="2023-12-19T12:03:18.838" v="6375" actId="164"/>
          <ac:picMkLst>
            <pc:docMk/>
            <pc:sldMk cId="3315830236" sldId="289"/>
            <ac:picMk id="3" creationId="{6660FA48-5623-1B7D-909D-61149D336436}"/>
          </ac:picMkLst>
        </pc:picChg>
        <pc:picChg chg="add mod">
          <ac:chgData name="범수 김" userId="863329ffd88cf9fc" providerId="LiveId" clId="{A1375A66-8CF6-4F0A-80DD-4F8E1284D239}" dt="2023-12-19T12:05:28.800" v="6689" actId="571"/>
          <ac:picMkLst>
            <pc:docMk/>
            <pc:sldMk cId="3315830236" sldId="289"/>
            <ac:picMk id="11" creationId="{79DFF4F2-2062-4947-D9F8-2C7C42747C37}"/>
          </ac:picMkLst>
        </pc:picChg>
        <pc:picChg chg="add del">
          <ac:chgData name="범수 김" userId="863329ffd88cf9fc" providerId="LiveId" clId="{A1375A66-8CF6-4F0A-80DD-4F8E1284D239}" dt="2023-12-19T12:09:09.856" v="6891" actId="478"/>
          <ac:picMkLst>
            <pc:docMk/>
            <pc:sldMk cId="3315830236" sldId="289"/>
            <ac:picMk id="17" creationId="{E1AE981E-488D-6C82-78DE-13474AC680B6}"/>
          </ac:picMkLst>
        </pc:picChg>
        <pc:picChg chg="del">
          <ac:chgData name="범수 김" userId="863329ffd88cf9fc" providerId="LiveId" clId="{A1375A66-8CF6-4F0A-80DD-4F8E1284D239}" dt="2023-12-19T12:02:50.157" v="6361" actId="478"/>
          <ac:picMkLst>
            <pc:docMk/>
            <pc:sldMk cId="3315830236" sldId="289"/>
            <ac:picMk id="20" creationId="{AC862D9C-6E39-C7C6-B3D6-9FB41554184B}"/>
          </ac:picMkLst>
        </pc:picChg>
      </pc:sldChg>
      <pc:sldChg chg="addSp delSp modSp add mod">
        <pc:chgData name="범수 김" userId="863329ffd88cf9fc" providerId="LiveId" clId="{A1375A66-8CF6-4F0A-80DD-4F8E1284D239}" dt="2023-12-19T12:07:30.572" v="6890" actId="164"/>
        <pc:sldMkLst>
          <pc:docMk/>
          <pc:sldMk cId="2542849870" sldId="290"/>
        </pc:sldMkLst>
        <pc:spChg chg="mod">
          <ac:chgData name="범수 김" userId="863329ffd88cf9fc" providerId="LiveId" clId="{A1375A66-8CF6-4F0A-80DD-4F8E1284D239}" dt="2023-12-19T12:07:26.281" v="6887" actId="20577"/>
          <ac:spMkLst>
            <pc:docMk/>
            <pc:sldMk cId="2542849870" sldId="290"/>
            <ac:spMk id="9" creationId="{F335126B-7A8F-AFAE-4B21-7CB37AAA3512}"/>
          </ac:spMkLst>
        </pc:spChg>
        <pc:spChg chg="del">
          <ac:chgData name="범수 김" userId="863329ffd88cf9fc" providerId="LiveId" clId="{A1375A66-8CF6-4F0A-80DD-4F8E1284D239}" dt="2023-12-19T12:06:24.351" v="6697" actId="478"/>
          <ac:spMkLst>
            <pc:docMk/>
            <pc:sldMk cId="2542849870" sldId="290"/>
            <ac:spMk id="12" creationId="{4A8EAE6B-F0BD-6196-FD1A-CABFB586CCE2}"/>
          </ac:spMkLst>
        </pc:spChg>
        <pc:spChg chg="add mod">
          <ac:chgData name="범수 김" userId="863329ffd88cf9fc" providerId="LiveId" clId="{A1375A66-8CF6-4F0A-80DD-4F8E1284D239}" dt="2023-12-19T12:07:30.572" v="6890" actId="164"/>
          <ac:spMkLst>
            <pc:docMk/>
            <pc:sldMk cId="2542849870" sldId="290"/>
            <ac:spMk id="16" creationId="{34AC503B-668D-FE3E-49B1-4FC6E5054F66}"/>
          </ac:spMkLst>
        </pc:spChg>
        <pc:grpChg chg="del">
          <ac:chgData name="범수 김" userId="863329ffd88cf9fc" providerId="LiveId" clId="{A1375A66-8CF6-4F0A-80DD-4F8E1284D239}" dt="2023-12-19T12:06:22.134" v="6695" actId="478"/>
          <ac:grpSpMkLst>
            <pc:docMk/>
            <pc:sldMk cId="2542849870" sldId="290"/>
            <ac:grpSpMk id="8" creationId="{6CF3D028-816B-DA8A-4FF2-5E604F9A57C0}"/>
          </ac:grpSpMkLst>
        </pc:grpChg>
        <pc:grpChg chg="del">
          <ac:chgData name="범수 김" userId="863329ffd88cf9fc" providerId="LiveId" clId="{A1375A66-8CF6-4F0A-80DD-4F8E1284D239}" dt="2023-12-19T12:06:22.548" v="6696" actId="478"/>
          <ac:grpSpMkLst>
            <pc:docMk/>
            <pc:sldMk cId="2542849870" sldId="290"/>
            <ac:grpSpMk id="14" creationId="{8697D28E-A3E4-D6CD-A3F1-214D7BD918F1}"/>
          </ac:grpSpMkLst>
        </pc:grpChg>
        <pc:grpChg chg="add mod">
          <ac:chgData name="범수 김" userId="863329ffd88cf9fc" providerId="LiveId" clId="{A1375A66-8CF6-4F0A-80DD-4F8E1284D239}" dt="2023-12-19T12:07:30.572" v="6890" actId="164"/>
          <ac:grpSpMkLst>
            <pc:docMk/>
            <pc:sldMk cId="2542849870" sldId="290"/>
            <ac:grpSpMk id="18" creationId="{D232B12F-FD1D-3878-F793-442A58D939D5}"/>
          </ac:grpSpMkLst>
        </pc:grpChg>
        <pc:picChg chg="add mod">
          <ac:chgData name="범수 김" userId="863329ffd88cf9fc" providerId="LiveId" clId="{A1375A66-8CF6-4F0A-80DD-4F8E1284D239}" dt="2023-12-19T12:07:30.572" v="6890" actId="164"/>
          <ac:picMkLst>
            <pc:docMk/>
            <pc:sldMk cId="2542849870" sldId="290"/>
            <ac:picMk id="10" creationId="{5283FB76-A82B-47BF-D04A-7701E78C0819}"/>
          </ac:picMkLst>
        </pc:picChg>
        <pc:picChg chg="mod">
          <ac:chgData name="범수 김" userId="863329ffd88cf9fc" providerId="LiveId" clId="{A1375A66-8CF6-4F0A-80DD-4F8E1284D239}" dt="2023-12-19T12:07:30.572" v="6890" actId="164"/>
          <ac:picMkLst>
            <pc:docMk/>
            <pc:sldMk cId="2542849870" sldId="290"/>
            <ac:picMk id="17" creationId="{E1AE981E-488D-6C82-78DE-13474AC680B6}"/>
          </ac:picMkLst>
        </pc:picChg>
      </pc:sldChg>
      <pc:sldChg chg="modSp add mod">
        <pc:chgData name="범수 김" userId="863329ffd88cf9fc" providerId="LiveId" clId="{A1375A66-8CF6-4F0A-80DD-4F8E1284D239}" dt="2023-12-19T12:47:05.051" v="7088" actId="12789"/>
        <pc:sldMkLst>
          <pc:docMk/>
          <pc:sldMk cId="2567251245" sldId="291"/>
        </pc:sldMkLst>
        <pc:spChg chg="mod">
          <ac:chgData name="범수 김" userId="863329ffd88cf9fc" providerId="LiveId" clId="{A1375A66-8CF6-4F0A-80DD-4F8E1284D239}" dt="2023-12-19T12:47:05.051" v="7088" actId="12789"/>
          <ac:spMkLst>
            <pc:docMk/>
            <pc:sldMk cId="2567251245" sldId="291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2:50:59.281" v="7262" actId="208"/>
        <pc:sldMkLst>
          <pc:docMk/>
          <pc:sldMk cId="3459557046" sldId="292"/>
        </pc:sldMkLst>
        <pc:spChg chg="mod">
          <ac:chgData name="범수 김" userId="863329ffd88cf9fc" providerId="LiveId" clId="{A1375A66-8CF6-4F0A-80DD-4F8E1284D239}" dt="2023-12-19T12:47:12.723" v="7095" actId="1076"/>
          <ac:spMkLst>
            <pc:docMk/>
            <pc:sldMk cId="3459557046" sldId="292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5" creationId="{D60223F6-8593-724E-EBE4-5F56D5704004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7" creationId="{49370CA8-4FCD-603A-D54C-4B3DB56EB21C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10" creationId="{EFCD9A2B-E500-D89C-3651-C045299CDC1D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16" creationId="{C2E810A7-9F1B-BCC6-96E6-CBD345842FDB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17" creationId="{7A2B12EC-DF9B-7D7E-338D-2C041ACF61AB}"/>
          </ac:spMkLst>
        </pc:spChg>
        <pc:spChg chg="add mod">
          <ac:chgData name="범수 김" userId="863329ffd88cf9fc" providerId="LiveId" clId="{A1375A66-8CF6-4F0A-80DD-4F8E1284D239}" dt="2023-12-19T12:50:09.602" v="7182" actId="571"/>
          <ac:spMkLst>
            <pc:docMk/>
            <pc:sldMk cId="3459557046" sldId="292"/>
            <ac:spMk id="18" creationId="{E15D2111-9BC3-6811-86DE-EC4E3A6B09C0}"/>
          </ac:spMkLst>
        </pc:spChg>
        <pc:spChg chg="add mod">
          <ac:chgData name="범수 김" userId="863329ffd88cf9fc" providerId="LiveId" clId="{A1375A66-8CF6-4F0A-80DD-4F8E1284D239}" dt="2023-12-19T12:50:59.281" v="7262" actId="208"/>
          <ac:spMkLst>
            <pc:docMk/>
            <pc:sldMk cId="3459557046" sldId="292"/>
            <ac:spMk id="22" creationId="{12234BD6-5C7E-B2E0-A4F2-676C0EF742FC}"/>
          </ac:spMkLst>
        </pc:spChg>
        <pc:spChg chg="add mod">
          <ac:chgData name="범수 김" userId="863329ffd88cf9fc" providerId="LiveId" clId="{A1375A66-8CF6-4F0A-80DD-4F8E1284D239}" dt="2023-12-19T12:50:11.041" v="7183" actId="14100"/>
          <ac:spMkLst>
            <pc:docMk/>
            <pc:sldMk cId="3459557046" sldId="292"/>
            <ac:spMk id="23" creationId="{5A5780C5-41FD-4E02-874F-B1B98B298064}"/>
          </ac:spMkLst>
        </pc:spChg>
        <pc:grpChg chg="add mod">
          <ac:chgData name="범수 김" userId="863329ffd88cf9fc" providerId="LiveId" clId="{A1375A66-8CF6-4F0A-80DD-4F8E1284D239}" dt="2023-12-19T12:50:09.602" v="7182" actId="571"/>
          <ac:grpSpMkLst>
            <pc:docMk/>
            <pc:sldMk cId="3459557046" sldId="292"/>
            <ac:grpSpMk id="6" creationId="{780B906D-A1DA-A5B9-3C24-402E719B09D9}"/>
          </ac:grpSpMkLst>
        </pc:grpChg>
        <pc:grpChg chg="add mod">
          <ac:chgData name="범수 김" userId="863329ffd88cf9fc" providerId="LiveId" clId="{A1375A66-8CF6-4F0A-80DD-4F8E1284D239}" dt="2023-12-19T12:50:09.602" v="7182" actId="571"/>
          <ac:grpSpMkLst>
            <pc:docMk/>
            <pc:sldMk cId="3459557046" sldId="292"/>
            <ac:grpSpMk id="11" creationId="{3845C530-4E85-F0FF-936D-31E9C7229EBB}"/>
          </ac:grpSpMkLst>
        </pc:grpChg>
        <pc:grpChg chg="add mod">
          <ac:chgData name="범수 김" userId="863329ffd88cf9fc" providerId="LiveId" clId="{A1375A66-8CF6-4F0A-80DD-4F8E1284D239}" dt="2023-12-19T12:50:09.602" v="7182" actId="571"/>
          <ac:grpSpMkLst>
            <pc:docMk/>
            <pc:sldMk cId="3459557046" sldId="292"/>
            <ac:grpSpMk id="12" creationId="{B84C993D-533C-FC12-E09C-8063A62A76BA}"/>
          </ac:grpSpMkLst>
        </pc:grpChg>
        <pc:grpChg chg="add mod">
          <ac:chgData name="범수 김" userId="863329ffd88cf9fc" providerId="LiveId" clId="{A1375A66-8CF6-4F0A-80DD-4F8E1284D239}" dt="2023-12-19T12:50:09.602" v="7182" actId="571"/>
          <ac:grpSpMkLst>
            <pc:docMk/>
            <pc:sldMk cId="3459557046" sldId="292"/>
            <ac:grpSpMk id="13" creationId="{D91EF6C6-A275-BABB-91AD-5375D0DC991A}"/>
          </ac:grpSpMkLst>
        </pc:grpChg>
        <pc:grpChg chg="add del mod">
          <ac:chgData name="범수 김" userId="863329ffd88cf9fc" providerId="LiveId" clId="{A1375A66-8CF6-4F0A-80DD-4F8E1284D239}" dt="2023-12-19T12:50:09.602" v="7182" actId="571"/>
          <ac:grpSpMkLst>
            <pc:docMk/>
            <pc:sldMk cId="3459557046" sldId="292"/>
            <ac:grpSpMk id="19" creationId="{919C0D60-C2D3-D31A-2E93-AE4D9891AF49}"/>
          </ac:grpSpMkLst>
        </pc:grpChg>
        <pc:picChg chg="add mod">
          <ac:chgData name="범수 김" userId="863329ffd88cf9fc" providerId="LiveId" clId="{A1375A66-8CF6-4F0A-80DD-4F8E1284D239}" dt="2023-12-19T12:50:09.602" v="7182" actId="571"/>
          <ac:picMkLst>
            <pc:docMk/>
            <pc:sldMk cId="3459557046" sldId="292"/>
            <ac:picMk id="3" creationId="{74FEBE0D-C264-EA51-15D4-E68BDD6B5E0C}"/>
          </ac:picMkLst>
        </pc:picChg>
        <pc:picChg chg="add mod">
          <ac:chgData name="범수 김" userId="863329ffd88cf9fc" providerId="LiveId" clId="{A1375A66-8CF6-4F0A-80DD-4F8E1284D239}" dt="2023-12-19T12:50:09.602" v="7182" actId="571"/>
          <ac:picMkLst>
            <pc:docMk/>
            <pc:sldMk cId="3459557046" sldId="292"/>
            <ac:picMk id="9" creationId="{C02EB7B8-18D2-2E23-0B34-C8DAD1A57E33}"/>
          </ac:picMkLst>
        </pc:picChg>
        <pc:picChg chg="add mod">
          <ac:chgData name="범수 김" userId="863329ffd88cf9fc" providerId="LiveId" clId="{A1375A66-8CF6-4F0A-80DD-4F8E1284D239}" dt="2023-12-19T12:50:09.602" v="7182" actId="571"/>
          <ac:picMkLst>
            <pc:docMk/>
            <pc:sldMk cId="3459557046" sldId="292"/>
            <ac:picMk id="15" creationId="{A3457653-6459-5F15-32D1-091CFB317185}"/>
          </ac:picMkLst>
        </pc:picChg>
        <pc:picChg chg="add del">
          <ac:chgData name="범수 김" userId="863329ffd88cf9fc" providerId="LiveId" clId="{A1375A66-8CF6-4F0A-80DD-4F8E1284D239}" dt="2023-12-19T12:49:24.939" v="7133" actId="478"/>
          <ac:picMkLst>
            <pc:docMk/>
            <pc:sldMk cId="3459557046" sldId="292"/>
            <ac:picMk id="21" creationId="{3F5966B5-B199-A976-9458-2B01C659E7F0}"/>
          </ac:picMkLst>
        </pc:picChg>
      </pc:sldChg>
      <pc:sldChg chg="addSp delSp modSp add mod">
        <pc:chgData name="범수 김" userId="863329ffd88cf9fc" providerId="LiveId" clId="{A1375A66-8CF6-4F0A-80DD-4F8E1284D239}" dt="2023-12-19T12:51:58.909" v="7421" actId="20577"/>
        <pc:sldMkLst>
          <pc:docMk/>
          <pc:sldMk cId="4093517792" sldId="293"/>
        </pc:sldMkLst>
        <pc:spChg chg="add mod">
          <ac:chgData name="범수 김" userId="863329ffd88cf9fc" providerId="LiveId" clId="{A1375A66-8CF6-4F0A-80DD-4F8E1284D239}" dt="2023-12-19T12:49:48.094" v="7145" actId="164"/>
          <ac:spMkLst>
            <pc:docMk/>
            <pc:sldMk cId="4093517792" sldId="293"/>
            <ac:spMk id="2" creationId="{2FD44701-C3DC-005E-335D-0C6C71969EC7}"/>
          </ac:spMkLst>
        </pc:spChg>
        <pc:spChg chg="add mod">
          <ac:chgData name="범수 김" userId="863329ffd88cf9fc" providerId="LiveId" clId="{A1375A66-8CF6-4F0A-80DD-4F8E1284D239}" dt="2023-12-19T12:49:48.094" v="7145" actId="164"/>
          <ac:spMkLst>
            <pc:docMk/>
            <pc:sldMk cId="4093517792" sldId="293"/>
            <ac:spMk id="8" creationId="{B606FAFC-2732-8778-C673-6FE7241B5413}"/>
          </ac:spMkLst>
        </pc:spChg>
        <pc:spChg chg="add mod">
          <ac:chgData name="범수 김" userId="863329ffd88cf9fc" providerId="LiveId" clId="{A1375A66-8CF6-4F0A-80DD-4F8E1284D239}" dt="2023-12-19T12:51:58.909" v="7421" actId="20577"/>
          <ac:spMkLst>
            <pc:docMk/>
            <pc:sldMk cId="4093517792" sldId="293"/>
            <ac:spMk id="20" creationId="{2B1ABBD6-2456-1C6E-CE6A-424E68FAF97F}"/>
          </ac:spMkLst>
        </pc:spChg>
        <pc:spChg chg="add mod">
          <ac:chgData name="범수 김" userId="863329ffd88cf9fc" providerId="LiveId" clId="{A1375A66-8CF6-4F0A-80DD-4F8E1284D239}" dt="2023-12-19T12:51:41.592" v="7397" actId="164"/>
          <ac:spMkLst>
            <pc:docMk/>
            <pc:sldMk cId="4093517792" sldId="293"/>
            <ac:spMk id="24" creationId="{AF54ABEF-C3B3-8066-AD30-2B16DE5352D3}"/>
          </ac:spMkLst>
        </pc:spChg>
        <pc:spChg chg="add mod">
          <ac:chgData name="범수 김" userId="863329ffd88cf9fc" providerId="LiveId" clId="{A1375A66-8CF6-4F0A-80DD-4F8E1284D239}" dt="2023-12-19T12:51:49.077" v="7401" actId="164"/>
          <ac:spMkLst>
            <pc:docMk/>
            <pc:sldMk cId="4093517792" sldId="293"/>
            <ac:spMk id="26" creationId="{6771F3D7-53B5-6AF4-FE0B-B3C9531FADC1}"/>
          </ac:spMkLst>
        </pc:spChg>
        <pc:grpChg chg="add mod">
          <ac:chgData name="범수 김" userId="863329ffd88cf9fc" providerId="LiveId" clId="{A1375A66-8CF6-4F0A-80DD-4F8E1284D239}" dt="2023-12-19T12:51:41.592" v="7397" actId="164"/>
          <ac:grpSpMkLst>
            <pc:docMk/>
            <pc:sldMk cId="4093517792" sldId="293"/>
            <ac:grpSpMk id="14" creationId="{9B41C643-F0B2-6806-0908-64485367BB7B}"/>
          </ac:grpSpMkLst>
        </pc:grpChg>
        <pc:grpChg chg="del">
          <ac:chgData name="범수 김" userId="863329ffd88cf9fc" providerId="LiveId" clId="{A1375A66-8CF6-4F0A-80DD-4F8E1284D239}" dt="2023-12-19T12:49:28.382" v="7136" actId="478"/>
          <ac:grpSpMkLst>
            <pc:docMk/>
            <pc:sldMk cId="4093517792" sldId="293"/>
            <ac:grpSpMk id="19" creationId="{919C0D60-C2D3-D31A-2E93-AE4D9891AF49}"/>
          </ac:grpSpMkLst>
        </pc:grpChg>
        <pc:grpChg chg="add mod">
          <ac:chgData name="범수 김" userId="863329ffd88cf9fc" providerId="LiveId" clId="{A1375A66-8CF6-4F0A-80DD-4F8E1284D239}" dt="2023-12-19T12:51:49.077" v="7401" actId="164"/>
          <ac:grpSpMkLst>
            <pc:docMk/>
            <pc:sldMk cId="4093517792" sldId="293"/>
            <ac:grpSpMk id="25" creationId="{52FD3EF1-0495-22DF-B492-027EFFC0801D}"/>
          </ac:grpSpMkLst>
        </pc:grpChg>
        <pc:grpChg chg="add mod">
          <ac:chgData name="범수 김" userId="863329ffd88cf9fc" providerId="LiveId" clId="{A1375A66-8CF6-4F0A-80DD-4F8E1284D239}" dt="2023-12-19T12:51:49.077" v="7401" actId="164"/>
          <ac:grpSpMkLst>
            <pc:docMk/>
            <pc:sldMk cId="4093517792" sldId="293"/>
            <ac:grpSpMk id="27" creationId="{126D079F-360D-7D9B-3149-3AD4D9010876}"/>
          </ac:grpSpMkLst>
        </pc:grpChg>
        <pc:picChg chg="mod">
          <ac:chgData name="범수 김" userId="863329ffd88cf9fc" providerId="LiveId" clId="{A1375A66-8CF6-4F0A-80DD-4F8E1284D239}" dt="2023-12-19T12:49:48.094" v="7145" actId="164"/>
          <ac:picMkLst>
            <pc:docMk/>
            <pc:sldMk cId="4093517792" sldId="293"/>
            <ac:picMk id="21" creationId="{3F5966B5-B199-A976-9458-2B01C659E7F0}"/>
          </ac:picMkLst>
        </pc:picChg>
        <pc:picChg chg="add mod">
          <ac:chgData name="범수 김" userId="863329ffd88cf9fc" providerId="LiveId" clId="{A1375A66-8CF6-4F0A-80DD-4F8E1284D239}" dt="2023-12-19T12:51:41.592" v="7397" actId="164"/>
          <ac:picMkLst>
            <pc:docMk/>
            <pc:sldMk cId="4093517792" sldId="293"/>
            <ac:picMk id="23" creationId="{6F2B64AD-4D0C-B3CB-EB02-B851DD5C2D99}"/>
          </ac:picMkLst>
        </pc:picChg>
      </pc:sldChg>
      <pc:sldChg chg="modSp add mod">
        <pc:chgData name="범수 김" userId="863329ffd88cf9fc" providerId="LiveId" clId="{A1375A66-8CF6-4F0A-80DD-4F8E1284D239}" dt="2023-12-19T12:52:18.212" v="7468" actId="12789"/>
        <pc:sldMkLst>
          <pc:docMk/>
          <pc:sldMk cId="4014509466" sldId="294"/>
        </pc:sldMkLst>
        <pc:spChg chg="mod">
          <ac:chgData name="범수 김" userId="863329ffd88cf9fc" providerId="LiveId" clId="{A1375A66-8CF6-4F0A-80DD-4F8E1284D239}" dt="2023-12-19T12:52:18.212" v="7468" actId="12789"/>
          <ac:spMkLst>
            <pc:docMk/>
            <pc:sldMk cId="4014509466" sldId="294"/>
            <ac:spMk id="4" creationId="{BA88F360-FA40-C502-40E4-13D5DD454DF5}"/>
          </ac:spMkLst>
        </pc:spChg>
      </pc:sldChg>
      <pc:sldChg chg="addSp modSp add mod">
        <pc:chgData name="범수 김" userId="863329ffd88cf9fc" providerId="LiveId" clId="{A1375A66-8CF6-4F0A-80DD-4F8E1284D239}" dt="2023-12-19T12:53:36.672" v="7549" actId="20577"/>
        <pc:sldMkLst>
          <pc:docMk/>
          <pc:sldMk cId="470320060" sldId="295"/>
        </pc:sldMkLst>
        <pc:spChg chg="mod">
          <ac:chgData name="범수 김" userId="863329ffd88cf9fc" providerId="LiveId" clId="{A1375A66-8CF6-4F0A-80DD-4F8E1284D239}" dt="2023-12-19T12:52:25.457" v="7475" actId="1076"/>
          <ac:spMkLst>
            <pc:docMk/>
            <pc:sldMk cId="470320060" sldId="295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2:52:56.362" v="7486" actId="164"/>
          <ac:spMkLst>
            <pc:docMk/>
            <pc:sldMk cId="470320060" sldId="295"/>
            <ac:spMk id="7" creationId="{D9251E36-69C3-A32A-1E0E-3849EB223360}"/>
          </ac:spMkLst>
        </pc:spChg>
        <pc:spChg chg="add mod">
          <ac:chgData name="범수 김" userId="863329ffd88cf9fc" providerId="LiveId" clId="{A1375A66-8CF6-4F0A-80DD-4F8E1284D239}" dt="2023-12-19T12:53:14.975" v="7497" actId="164"/>
          <ac:spMkLst>
            <pc:docMk/>
            <pc:sldMk cId="470320060" sldId="295"/>
            <ac:spMk id="10" creationId="{2A36874B-41AB-92E8-4DFB-740FDD41CC18}"/>
          </ac:spMkLst>
        </pc:spChg>
        <pc:spChg chg="add mod">
          <ac:chgData name="범수 김" userId="863329ffd88cf9fc" providerId="LiveId" clId="{A1375A66-8CF6-4F0A-80DD-4F8E1284D239}" dt="2023-12-19T12:53:14.975" v="7497" actId="164"/>
          <ac:spMkLst>
            <pc:docMk/>
            <pc:sldMk cId="470320060" sldId="295"/>
            <ac:spMk id="11" creationId="{ABB37119-6623-D262-D084-C038DFAB2E00}"/>
          </ac:spMkLst>
        </pc:spChg>
        <pc:spChg chg="add mod">
          <ac:chgData name="범수 김" userId="863329ffd88cf9fc" providerId="LiveId" clId="{A1375A66-8CF6-4F0A-80DD-4F8E1284D239}" dt="2023-12-19T12:53:14.975" v="7497" actId="164"/>
          <ac:spMkLst>
            <pc:docMk/>
            <pc:sldMk cId="470320060" sldId="295"/>
            <ac:spMk id="12" creationId="{10DA7C0B-438B-3FF1-EB18-99B645260ECA}"/>
          </ac:spMkLst>
        </pc:spChg>
        <pc:spChg chg="add mod">
          <ac:chgData name="범수 김" userId="863329ffd88cf9fc" providerId="LiveId" clId="{A1375A66-8CF6-4F0A-80DD-4F8E1284D239}" dt="2023-12-19T12:53:36.672" v="7549" actId="20577"/>
          <ac:spMkLst>
            <pc:docMk/>
            <pc:sldMk cId="470320060" sldId="295"/>
            <ac:spMk id="14" creationId="{A83B3478-603A-770C-6727-8261445F54C7}"/>
          </ac:spMkLst>
        </pc:spChg>
        <pc:grpChg chg="add mod">
          <ac:chgData name="범수 김" userId="863329ffd88cf9fc" providerId="LiveId" clId="{A1375A66-8CF6-4F0A-80DD-4F8E1284D239}" dt="2023-12-19T12:52:57.136" v="7487" actId="164"/>
          <ac:grpSpMkLst>
            <pc:docMk/>
            <pc:sldMk cId="470320060" sldId="295"/>
            <ac:grpSpMk id="8" creationId="{5BED3114-6F73-D5CA-7C7D-57F207B27B86}"/>
          </ac:grpSpMkLst>
        </pc:grpChg>
        <pc:grpChg chg="add mod">
          <ac:chgData name="범수 김" userId="863329ffd88cf9fc" providerId="LiveId" clId="{A1375A66-8CF6-4F0A-80DD-4F8E1284D239}" dt="2023-12-19T12:53:14.975" v="7497" actId="164"/>
          <ac:grpSpMkLst>
            <pc:docMk/>
            <pc:sldMk cId="470320060" sldId="295"/>
            <ac:grpSpMk id="9" creationId="{DA3A85EE-F6C8-BD4A-6E30-E761364D3861}"/>
          </ac:grpSpMkLst>
        </pc:grpChg>
        <pc:grpChg chg="add mod">
          <ac:chgData name="범수 김" userId="863329ffd88cf9fc" providerId="LiveId" clId="{A1375A66-8CF6-4F0A-80DD-4F8E1284D239}" dt="2023-12-19T12:53:14.975" v="7497" actId="164"/>
          <ac:grpSpMkLst>
            <pc:docMk/>
            <pc:sldMk cId="470320060" sldId="295"/>
            <ac:grpSpMk id="13" creationId="{2C6F6FBA-4D80-AE14-A1B5-3AD53F574B71}"/>
          </ac:grpSpMkLst>
        </pc:grpChg>
        <pc:picChg chg="add mod">
          <ac:chgData name="범수 김" userId="863329ffd88cf9fc" providerId="LiveId" clId="{A1375A66-8CF6-4F0A-80DD-4F8E1284D239}" dt="2023-12-19T12:52:56.362" v="7486" actId="164"/>
          <ac:picMkLst>
            <pc:docMk/>
            <pc:sldMk cId="470320060" sldId="295"/>
            <ac:picMk id="3" creationId="{111ADDC4-992C-12D7-9ADD-EC3E95160721}"/>
          </ac:picMkLst>
        </pc:picChg>
        <pc:picChg chg="add mod">
          <ac:chgData name="범수 김" userId="863329ffd88cf9fc" providerId="LiveId" clId="{A1375A66-8CF6-4F0A-80DD-4F8E1284D239}" dt="2023-12-19T12:52:57.136" v="7487" actId="164"/>
          <ac:picMkLst>
            <pc:docMk/>
            <pc:sldMk cId="470320060" sldId="295"/>
            <ac:picMk id="6" creationId="{80AC7694-5B96-54A3-DC95-17CF4E384D33}"/>
          </ac:picMkLst>
        </pc:picChg>
      </pc:sldChg>
      <pc:sldChg chg="modSp add mod">
        <pc:chgData name="범수 김" userId="863329ffd88cf9fc" providerId="LiveId" clId="{A1375A66-8CF6-4F0A-80DD-4F8E1284D239}" dt="2023-12-19T12:53:42.544" v="7566" actId="12789"/>
        <pc:sldMkLst>
          <pc:docMk/>
          <pc:sldMk cId="1396044115" sldId="296"/>
        </pc:sldMkLst>
        <pc:spChg chg="mod">
          <ac:chgData name="범수 김" userId="863329ffd88cf9fc" providerId="LiveId" clId="{A1375A66-8CF6-4F0A-80DD-4F8E1284D239}" dt="2023-12-19T12:53:42.544" v="7566" actId="12789"/>
          <ac:spMkLst>
            <pc:docMk/>
            <pc:sldMk cId="1396044115" sldId="296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3:04:14.303" v="7935" actId="1076"/>
        <pc:sldMkLst>
          <pc:docMk/>
          <pc:sldMk cId="1244813566" sldId="297"/>
        </pc:sldMkLst>
        <pc:spChg chg="mod">
          <ac:chgData name="범수 김" userId="863329ffd88cf9fc" providerId="LiveId" clId="{A1375A66-8CF6-4F0A-80DD-4F8E1284D239}" dt="2023-12-19T12:53:47.829" v="7573" actId="1076"/>
          <ac:spMkLst>
            <pc:docMk/>
            <pc:sldMk cId="1244813566" sldId="297"/>
            <ac:spMk id="4" creationId="{BA88F360-FA40-C502-40E4-13D5DD454DF5}"/>
          </ac:spMkLst>
        </pc:spChg>
        <pc:spChg chg="add del mod topLvl">
          <ac:chgData name="범수 김" userId="863329ffd88cf9fc" providerId="LiveId" clId="{A1375A66-8CF6-4F0A-80DD-4F8E1284D239}" dt="2023-12-19T13:02:01.963" v="7654" actId="21"/>
          <ac:spMkLst>
            <pc:docMk/>
            <pc:sldMk cId="1244813566" sldId="297"/>
            <ac:spMk id="5" creationId="{4CB57367-410D-95A4-4757-F11E1C0E2CB2}"/>
          </ac:spMkLst>
        </pc:spChg>
        <pc:spChg chg="add mod">
          <ac:chgData name="범수 김" userId="863329ffd88cf9fc" providerId="LiveId" clId="{A1375A66-8CF6-4F0A-80DD-4F8E1284D239}" dt="2023-12-19T13:04:14.303" v="7935" actId="1076"/>
          <ac:spMkLst>
            <pc:docMk/>
            <pc:sldMk cId="1244813566" sldId="297"/>
            <ac:spMk id="7" creationId="{6F19FC38-09E6-96B3-2E05-EF98CF05C85B}"/>
          </ac:spMkLst>
        </pc:spChg>
        <pc:grpChg chg="add del mod">
          <ac:chgData name="범수 김" userId="863329ffd88cf9fc" providerId="LiveId" clId="{A1375A66-8CF6-4F0A-80DD-4F8E1284D239}" dt="2023-12-19T13:02:01.963" v="7654" actId="21"/>
          <ac:grpSpMkLst>
            <pc:docMk/>
            <pc:sldMk cId="1244813566" sldId="297"/>
            <ac:grpSpMk id="6" creationId="{2BF46D27-C930-0A77-4DCC-05F5E32DA027}"/>
          </ac:grpSpMkLst>
        </pc:grpChg>
        <pc:picChg chg="add mod topLvl">
          <ac:chgData name="범수 김" userId="863329ffd88cf9fc" providerId="LiveId" clId="{A1375A66-8CF6-4F0A-80DD-4F8E1284D239}" dt="2023-12-19T13:04:11.198" v="7933" actId="1076"/>
          <ac:picMkLst>
            <pc:docMk/>
            <pc:sldMk cId="1244813566" sldId="297"/>
            <ac:picMk id="3" creationId="{3952708F-052D-6550-57E4-D5CFF4FB54E8}"/>
          </ac:picMkLst>
        </pc:picChg>
      </pc:sldChg>
      <pc:sldChg chg="addSp delSp modSp add mod">
        <pc:chgData name="범수 김" userId="863329ffd88cf9fc" providerId="LiveId" clId="{A1375A66-8CF6-4F0A-80DD-4F8E1284D239}" dt="2023-12-19T13:08:26.864" v="8410" actId="1076"/>
        <pc:sldMkLst>
          <pc:docMk/>
          <pc:sldMk cId="1555715496" sldId="298"/>
        </pc:sldMkLst>
        <pc:spChg chg="del">
          <ac:chgData name="범수 김" userId="863329ffd88cf9fc" providerId="LiveId" clId="{A1375A66-8CF6-4F0A-80DD-4F8E1284D239}" dt="2023-12-19T13:08:24.023" v="8409" actId="478"/>
          <ac:spMkLst>
            <pc:docMk/>
            <pc:sldMk cId="1555715496" sldId="298"/>
            <ac:spMk id="4" creationId="{BA88F360-FA40-C502-40E4-13D5DD454DF5}"/>
          </ac:spMkLst>
        </pc:spChg>
        <pc:spChg chg="mod">
          <ac:chgData name="범수 김" userId="863329ffd88cf9fc" providerId="LiveId" clId="{A1375A66-8CF6-4F0A-80DD-4F8E1284D239}" dt="2023-12-19T13:03:55.043" v="7926" actId="1076"/>
          <ac:spMkLst>
            <pc:docMk/>
            <pc:sldMk cId="1555715496" sldId="298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03:22.275" v="7914" actId="14100"/>
          <ac:spMkLst>
            <pc:docMk/>
            <pc:sldMk cId="1555715496" sldId="298"/>
            <ac:spMk id="11" creationId="{C5D13CDF-7DF3-3B42-5012-DAE0C642101A}"/>
          </ac:spMkLst>
        </pc:spChg>
        <pc:spChg chg="add mod">
          <ac:chgData name="범수 김" userId="863329ffd88cf9fc" providerId="LiveId" clId="{A1375A66-8CF6-4F0A-80DD-4F8E1284D239}" dt="2023-12-19T13:03:27.789" v="7917" actId="14100"/>
          <ac:spMkLst>
            <pc:docMk/>
            <pc:sldMk cId="1555715496" sldId="298"/>
            <ac:spMk id="12" creationId="{76952CA0-8352-3F06-B0F0-4F8A5FB4B456}"/>
          </ac:spMkLst>
        </pc:spChg>
        <pc:spChg chg="add mod">
          <ac:chgData name="범수 김" userId="863329ffd88cf9fc" providerId="LiveId" clId="{A1375A66-8CF6-4F0A-80DD-4F8E1284D239}" dt="2023-12-19T13:03:36.361" v="7922" actId="14100"/>
          <ac:spMkLst>
            <pc:docMk/>
            <pc:sldMk cId="1555715496" sldId="298"/>
            <ac:spMk id="13" creationId="{086B4E18-5248-6891-0704-DA940040A3C6}"/>
          </ac:spMkLst>
        </pc:spChg>
        <pc:spChg chg="add mod">
          <ac:chgData name="범수 김" userId="863329ffd88cf9fc" providerId="LiveId" clId="{A1375A66-8CF6-4F0A-80DD-4F8E1284D239}" dt="2023-12-19T13:03:49.764" v="7925" actId="14100"/>
          <ac:spMkLst>
            <pc:docMk/>
            <pc:sldMk cId="1555715496" sldId="298"/>
            <ac:spMk id="14" creationId="{9037F9DC-C70F-5E5A-A16D-441747676F00}"/>
          </ac:spMkLst>
        </pc:spChg>
        <pc:spChg chg="add mod">
          <ac:chgData name="범수 김" userId="863329ffd88cf9fc" providerId="LiveId" clId="{A1375A66-8CF6-4F0A-80DD-4F8E1284D239}" dt="2023-12-19T13:08:26.864" v="8410" actId="1076"/>
          <ac:spMkLst>
            <pc:docMk/>
            <pc:sldMk cId="1555715496" sldId="298"/>
            <ac:spMk id="15" creationId="{8F12D62B-9E78-34AE-D6E0-17AFD256AF4A}"/>
          </ac:spMkLst>
        </pc:spChg>
        <pc:grpChg chg="del">
          <ac:chgData name="범수 김" userId="863329ffd88cf9fc" providerId="LiveId" clId="{A1375A66-8CF6-4F0A-80DD-4F8E1284D239}" dt="2023-12-19T13:00:22.349" v="7653" actId="478"/>
          <ac:grpSpMkLst>
            <pc:docMk/>
            <pc:sldMk cId="1555715496" sldId="298"/>
            <ac:grpSpMk id="6" creationId="{2BF46D27-C930-0A77-4DCC-05F5E32DA027}"/>
          </ac:grpSpMkLst>
        </pc:grpChg>
        <pc:picChg chg="add del mod">
          <ac:chgData name="범수 김" userId="863329ffd88cf9fc" providerId="LiveId" clId="{A1375A66-8CF6-4F0A-80DD-4F8E1284D239}" dt="2023-12-19T13:03:00.452" v="7871" actId="478"/>
          <ac:picMkLst>
            <pc:docMk/>
            <pc:sldMk cId="1555715496" sldId="298"/>
            <ac:picMk id="8" creationId="{A052E46A-0946-E7A0-9713-CED72B36EEE4}"/>
          </ac:picMkLst>
        </pc:picChg>
        <pc:picChg chg="add mod">
          <ac:chgData name="범수 김" userId="863329ffd88cf9fc" providerId="LiveId" clId="{A1375A66-8CF6-4F0A-80DD-4F8E1284D239}" dt="2023-12-19T13:03:18.561" v="7912" actId="1076"/>
          <ac:picMkLst>
            <pc:docMk/>
            <pc:sldMk cId="1555715496" sldId="298"/>
            <ac:picMk id="10" creationId="{81E82EBC-78F7-1CA8-FB7C-3FF7039FD26C}"/>
          </ac:picMkLst>
        </pc:picChg>
      </pc:sldChg>
      <pc:sldChg chg="addSp delSp modSp add mod">
        <pc:chgData name="범수 김" userId="863329ffd88cf9fc" providerId="LiveId" clId="{A1375A66-8CF6-4F0A-80DD-4F8E1284D239}" dt="2023-12-19T13:08:33.364" v="8415" actId="1076"/>
        <pc:sldMkLst>
          <pc:docMk/>
          <pc:sldMk cId="4070760632" sldId="299"/>
        </pc:sldMkLst>
        <pc:spChg chg="add mod">
          <ac:chgData name="범수 김" userId="863329ffd88cf9fc" providerId="LiveId" clId="{A1375A66-8CF6-4F0A-80DD-4F8E1284D239}" dt="2023-12-19T13:04:49.398" v="8061" actId="164"/>
          <ac:spMkLst>
            <pc:docMk/>
            <pc:sldMk cId="4070760632" sldId="299"/>
            <ac:spMk id="2" creationId="{207607EC-0FC3-3BBB-EE81-3D1E2775BA3E}"/>
          </ac:spMkLst>
        </pc:spChg>
        <pc:spChg chg="del">
          <ac:chgData name="범수 김" userId="863329ffd88cf9fc" providerId="LiveId" clId="{A1375A66-8CF6-4F0A-80DD-4F8E1284D239}" dt="2023-12-19T13:08:28.427" v="8411" actId="478"/>
          <ac:spMkLst>
            <pc:docMk/>
            <pc:sldMk cId="4070760632" sldId="299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3:08:28.618" v="8412"/>
          <ac:spMkLst>
            <pc:docMk/>
            <pc:sldMk cId="4070760632" sldId="299"/>
            <ac:spMk id="6" creationId="{5BA5E8EF-4A63-7EF6-2F1A-CF503B49EDD4}"/>
          </ac:spMkLst>
        </pc:spChg>
        <pc:spChg chg="mod">
          <ac:chgData name="범수 김" userId="863329ffd88cf9fc" providerId="LiveId" clId="{A1375A66-8CF6-4F0A-80DD-4F8E1284D239}" dt="2023-12-19T13:08:33.364" v="8415" actId="1076"/>
          <ac:spMkLst>
            <pc:docMk/>
            <pc:sldMk cId="4070760632" sldId="299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08:31.821" v="8414" actId="571"/>
          <ac:spMkLst>
            <pc:docMk/>
            <pc:sldMk cId="4070760632" sldId="299"/>
            <ac:spMk id="8" creationId="{EFB838EE-4703-22B2-A695-D5DC5FE854C5}"/>
          </ac:spMkLst>
        </pc:spChg>
        <pc:spChg chg="mod">
          <ac:chgData name="범수 김" userId="863329ffd88cf9fc" providerId="LiveId" clId="{A1375A66-8CF6-4F0A-80DD-4F8E1284D239}" dt="2023-12-19T13:08:31.821" v="8414" actId="571"/>
          <ac:spMkLst>
            <pc:docMk/>
            <pc:sldMk cId="4070760632" sldId="299"/>
            <ac:spMk id="11" creationId="{2D7F4332-84AC-358F-EC3E-3CA0F8353CFB}"/>
          </ac:spMkLst>
        </pc:spChg>
        <pc:grpChg chg="add mod">
          <ac:chgData name="범수 김" userId="863329ffd88cf9fc" providerId="LiveId" clId="{A1375A66-8CF6-4F0A-80DD-4F8E1284D239}" dt="2023-12-19T13:08:33.364" v="8415" actId="1076"/>
          <ac:grpSpMkLst>
            <pc:docMk/>
            <pc:sldMk cId="4070760632" sldId="299"/>
            <ac:grpSpMk id="5" creationId="{EF032A8F-A81B-8E8E-A6AC-F8C72008CB57}"/>
          </ac:grpSpMkLst>
        </pc:grpChg>
        <pc:grpChg chg="add mod">
          <ac:chgData name="범수 김" userId="863329ffd88cf9fc" providerId="LiveId" clId="{A1375A66-8CF6-4F0A-80DD-4F8E1284D239}" dt="2023-12-19T13:08:31.821" v="8414" actId="571"/>
          <ac:grpSpMkLst>
            <pc:docMk/>
            <pc:sldMk cId="4070760632" sldId="299"/>
            <ac:grpSpMk id="9" creationId="{1B62E81A-D75A-47E0-A880-4937C62441EA}"/>
          </ac:grpSpMkLst>
        </pc:grpChg>
        <pc:picChg chg="mod">
          <ac:chgData name="범수 김" userId="863329ffd88cf9fc" providerId="LiveId" clId="{A1375A66-8CF6-4F0A-80DD-4F8E1284D239}" dt="2023-12-19T13:04:49.398" v="8061" actId="164"/>
          <ac:picMkLst>
            <pc:docMk/>
            <pc:sldMk cId="4070760632" sldId="299"/>
            <ac:picMk id="3" creationId="{3952708F-052D-6550-57E4-D5CFF4FB54E8}"/>
          </ac:picMkLst>
        </pc:picChg>
        <pc:picChg chg="mod">
          <ac:chgData name="범수 김" userId="863329ffd88cf9fc" providerId="LiveId" clId="{A1375A66-8CF6-4F0A-80DD-4F8E1284D239}" dt="2023-12-19T13:08:31.821" v="8414" actId="571"/>
          <ac:picMkLst>
            <pc:docMk/>
            <pc:sldMk cId="4070760632" sldId="299"/>
            <ac:picMk id="10" creationId="{3DF4E228-6242-E69E-66E4-D53B428BF126}"/>
          </ac:picMkLst>
        </pc:picChg>
      </pc:sldChg>
      <pc:sldChg chg="addSp delSp modSp add mod">
        <pc:chgData name="범수 김" userId="863329ffd88cf9fc" providerId="LiveId" clId="{A1375A66-8CF6-4F0A-80DD-4F8E1284D239}" dt="2023-12-19T13:08:41.570" v="8419" actId="1076"/>
        <pc:sldMkLst>
          <pc:docMk/>
          <pc:sldMk cId="106605210" sldId="300"/>
        </pc:sldMkLst>
        <pc:spChg chg="del">
          <ac:chgData name="범수 김" userId="863329ffd88cf9fc" providerId="LiveId" clId="{A1375A66-8CF6-4F0A-80DD-4F8E1284D239}" dt="2023-12-19T13:08:37.099" v="8416" actId="478"/>
          <ac:spMkLst>
            <pc:docMk/>
            <pc:sldMk cId="106605210" sldId="300"/>
            <ac:spMk id="4" creationId="{BA88F360-FA40-C502-40E4-13D5DD454DF5}"/>
          </ac:spMkLst>
        </pc:spChg>
        <pc:spChg chg="mod">
          <ac:chgData name="범수 김" userId="863329ffd88cf9fc" providerId="LiveId" clId="{A1375A66-8CF6-4F0A-80DD-4F8E1284D239}" dt="2023-12-19T13:08:41.570" v="8419" actId="1076"/>
          <ac:spMkLst>
            <pc:docMk/>
            <pc:sldMk cId="106605210" sldId="300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06:11.957" v="8076" actId="164"/>
          <ac:spMkLst>
            <pc:docMk/>
            <pc:sldMk cId="106605210" sldId="300"/>
            <ac:spMk id="9" creationId="{AC06BD6D-6377-55CE-B8F3-0625E0DB18CA}"/>
          </ac:spMkLst>
        </pc:spChg>
        <pc:spChg chg="add mod">
          <ac:chgData name="범수 김" userId="863329ffd88cf9fc" providerId="LiveId" clId="{A1375A66-8CF6-4F0A-80DD-4F8E1284D239}" dt="2023-12-19T13:06:11.957" v="8076" actId="164"/>
          <ac:spMkLst>
            <pc:docMk/>
            <pc:sldMk cId="106605210" sldId="300"/>
            <ac:spMk id="10" creationId="{528C230C-3130-E6BC-6A85-80792B93FB6E}"/>
          </ac:spMkLst>
        </pc:spChg>
        <pc:spChg chg="add mod">
          <ac:chgData name="범수 김" userId="863329ffd88cf9fc" providerId="LiveId" clId="{A1375A66-8CF6-4F0A-80DD-4F8E1284D239}" dt="2023-12-19T13:06:11.957" v="8076" actId="164"/>
          <ac:spMkLst>
            <pc:docMk/>
            <pc:sldMk cId="106605210" sldId="300"/>
            <ac:spMk id="11" creationId="{F48275ED-2483-1B92-950D-46602A5ACA72}"/>
          </ac:spMkLst>
        </pc:spChg>
        <pc:spChg chg="add mod">
          <ac:chgData name="범수 김" userId="863329ffd88cf9fc" providerId="LiveId" clId="{A1375A66-8CF6-4F0A-80DD-4F8E1284D239}" dt="2023-12-19T13:07:00.867" v="8264" actId="164"/>
          <ac:spMkLst>
            <pc:docMk/>
            <pc:sldMk cId="106605210" sldId="300"/>
            <ac:spMk id="13" creationId="{FA6347B5-BF64-6DE3-1D3A-909093529CCB}"/>
          </ac:spMkLst>
        </pc:spChg>
        <pc:spChg chg="add mod">
          <ac:chgData name="범수 김" userId="863329ffd88cf9fc" providerId="LiveId" clId="{A1375A66-8CF6-4F0A-80DD-4F8E1284D239}" dt="2023-12-19T13:08:37.239" v="8417"/>
          <ac:spMkLst>
            <pc:docMk/>
            <pc:sldMk cId="106605210" sldId="300"/>
            <ac:spMk id="17" creationId="{6D224DCD-65AA-725F-6576-10079E98C7AF}"/>
          </ac:spMkLst>
        </pc:spChg>
        <pc:grpChg chg="del">
          <ac:chgData name="범수 김" userId="863329ffd88cf9fc" providerId="LiveId" clId="{A1375A66-8CF6-4F0A-80DD-4F8E1284D239}" dt="2023-12-19T13:05:04.084" v="8063" actId="478"/>
          <ac:grpSpMkLst>
            <pc:docMk/>
            <pc:sldMk cId="106605210" sldId="300"/>
            <ac:grpSpMk id="5" creationId="{EF032A8F-A81B-8E8E-A6AC-F8C72008CB57}"/>
          </ac:grpSpMkLst>
        </pc:grpChg>
        <pc:grpChg chg="add mod">
          <ac:chgData name="범수 김" userId="863329ffd88cf9fc" providerId="LiveId" clId="{A1375A66-8CF6-4F0A-80DD-4F8E1284D239}" dt="2023-12-19T13:07:00.867" v="8264" actId="164"/>
          <ac:grpSpMkLst>
            <pc:docMk/>
            <pc:sldMk cId="106605210" sldId="300"/>
            <ac:grpSpMk id="12" creationId="{57BBD2A1-6096-D95B-BB73-7258B08C6F3B}"/>
          </ac:grpSpMkLst>
        </pc:grpChg>
        <pc:grpChg chg="add mod">
          <ac:chgData name="범수 김" userId="863329ffd88cf9fc" providerId="LiveId" clId="{A1375A66-8CF6-4F0A-80DD-4F8E1284D239}" dt="2023-12-19T13:08:41.570" v="8419" actId="1076"/>
          <ac:grpSpMkLst>
            <pc:docMk/>
            <pc:sldMk cId="106605210" sldId="300"/>
            <ac:grpSpMk id="14" creationId="{0C40ADFD-332B-16D1-7476-0B3FD40B28EA}"/>
          </ac:grpSpMkLst>
        </pc:grpChg>
        <pc:picChg chg="add mod">
          <ac:chgData name="범수 김" userId="863329ffd88cf9fc" providerId="LiveId" clId="{A1375A66-8CF6-4F0A-80DD-4F8E1284D239}" dt="2023-12-19T13:06:11.957" v="8076" actId="164"/>
          <ac:picMkLst>
            <pc:docMk/>
            <pc:sldMk cId="106605210" sldId="300"/>
            <ac:picMk id="8" creationId="{03E79ABF-42F3-F8E0-808F-56C8E687C83F}"/>
          </ac:picMkLst>
        </pc:picChg>
        <pc:picChg chg="add del">
          <ac:chgData name="범수 김" userId="863329ffd88cf9fc" providerId="LiveId" clId="{A1375A66-8CF6-4F0A-80DD-4F8E1284D239}" dt="2023-12-19T13:08:38.547" v="8418" actId="478"/>
          <ac:picMkLst>
            <pc:docMk/>
            <pc:sldMk cId="106605210" sldId="300"/>
            <ac:picMk id="16" creationId="{0A8D47FC-3FE8-DD65-9323-E49507B742E3}"/>
          </ac:picMkLst>
        </pc:picChg>
      </pc:sldChg>
      <pc:sldChg chg="addSp delSp modSp add mod">
        <pc:chgData name="범수 김" userId="863329ffd88cf9fc" providerId="LiveId" clId="{A1375A66-8CF6-4F0A-80DD-4F8E1284D239}" dt="2023-12-19T13:09:41.917" v="8424" actId="478"/>
        <pc:sldMkLst>
          <pc:docMk/>
          <pc:sldMk cId="710398053" sldId="301"/>
        </pc:sldMkLst>
        <pc:spChg chg="del">
          <ac:chgData name="범수 김" userId="863329ffd88cf9fc" providerId="LiveId" clId="{A1375A66-8CF6-4F0A-80DD-4F8E1284D239}" dt="2023-12-19T13:08:46.506" v="8421" actId="478"/>
          <ac:spMkLst>
            <pc:docMk/>
            <pc:sldMk cId="710398053" sldId="301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3:08:45.525" v="8420"/>
          <ac:spMkLst>
            <pc:docMk/>
            <pc:sldMk cId="710398053" sldId="301"/>
            <ac:spMk id="5" creationId="{8B4C2DD8-8B7D-72A1-1BCE-794CE9A1532B}"/>
          </ac:spMkLst>
        </pc:spChg>
        <pc:spChg chg="mod">
          <ac:chgData name="범수 김" userId="863329ffd88cf9fc" providerId="LiveId" clId="{A1375A66-8CF6-4F0A-80DD-4F8E1284D239}" dt="2023-12-19T13:07:50.667" v="8326" actId="1076"/>
          <ac:spMkLst>
            <pc:docMk/>
            <pc:sldMk cId="710398053" sldId="301"/>
            <ac:spMk id="7" creationId="{6F19FC38-09E6-96B3-2E05-EF98CF05C85B}"/>
          </ac:spMkLst>
        </pc:spChg>
        <pc:grpChg chg="del">
          <ac:chgData name="범수 김" userId="863329ffd88cf9fc" providerId="LiveId" clId="{A1375A66-8CF6-4F0A-80DD-4F8E1284D239}" dt="2023-12-19T13:07:20.361" v="8267" actId="478"/>
          <ac:grpSpMkLst>
            <pc:docMk/>
            <pc:sldMk cId="710398053" sldId="301"/>
            <ac:grpSpMk id="14" creationId="{0C40ADFD-332B-16D1-7476-0B3FD40B28EA}"/>
          </ac:grpSpMkLst>
        </pc:grpChg>
        <pc:picChg chg="add mod">
          <ac:chgData name="범수 김" userId="863329ffd88cf9fc" providerId="LiveId" clId="{A1375A66-8CF6-4F0A-80DD-4F8E1284D239}" dt="2023-12-19T13:07:49.250" v="8325" actId="1076"/>
          <ac:picMkLst>
            <pc:docMk/>
            <pc:sldMk cId="710398053" sldId="301"/>
            <ac:picMk id="3" creationId="{3D21190B-9871-6130-C30F-49B01FD4F54F}"/>
          </ac:picMkLst>
        </pc:picChg>
        <pc:picChg chg="add del">
          <ac:chgData name="범수 김" userId="863329ffd88cf9fc" providerId="LiveId" clId="{A1375A66-8CF6-4F0A-80DD-4F8E1284D239}" dt="2023-12-19T13:09:41.917" v="8424" actId="478"/>
          <ac:picMkLst>
            <pc:docMk/>
            <pc:sldMk cId="710398053" sldId="301"/>
            <ac:picMk id="15" creationId="{CD6A1648-0BFD-3745-159F-A843D3B4E739}"/>
          </ac:picMkLst>
        </pc:picChg>
        <pc:picChg chg="del">
          <ac:chgData name="범수 김" userId="863329ffd88cf9fc" providerId="LiveId" clId="{A1375A66-8CF6-4F0A-80DD-4F8E1284D239}" dt="2023-12-19T13:07:21.396" v="8268" actId="478"/>
          <ac:picMkLst>
            <pc:docMk/>
            <pc:sldMk cId="710398053" sldId="301"/>
            <ac:picMk id="16" creationId="{0A8D47FC-3FE8-DD65-9323-E49507B742E3}"/>
          </ac:picMkLst>
        </pc:picChg>
      </pc:sldChg>
      <pc:sldChg chg="modSp add mod">
        <pc:chgData name="범수 김" userId="863329ffd88cf9fc" providerId="LiveId" clId="{A1375A66-8CF6-4F0A-80DD-4F8E1284D239}" dt="2023-12-19T13:08:15.438" v="8402" actId="122"/>
        <pc:sldMkLst>
          <pc:docMk/>
          <pc:sldMk cId="4037611123" sldId="302"/>
        </pc:sldMkLst>
        <pc:spChg chg="mod">
          <ac:chgData name="범수 김" userId="863329ffd88cf9fc" providerId="LiveId" clId="{A1375A66-8CF6-4F0A-80DD-4F8E1284D239}" dt="2023-12-19T13:08:15.438" v="8402" actId="122"/>
          <ac:spMkLst>
            <pc:docMk/>
            <pc:sldMk cId="4037611123" sldId="302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3:23:32.966" v="9351" actId="20577"/>
        <pc:sldMkLst>
          <pc:docMk/>
          <pc:sldMk cId="2808366014" sldId="303"/>
        </pc:sldMkLst>
        <pc:spChg chg="add mod">
          <ac:chgData name="범수 김" userId="863329ffd88cf9fc" providerId="LiveId" clId="{A1375A66-8CF6-4F0A-80DD-4F8E1284D239}" dt="2023-12-19T13:10:42.225" v="8631" actId="164"/>
          <ac:spMkLst>
            <pc:docMk/>
            <pc:sldMk cId="2808366014" sldId="303"/>
            <ac:spMk id="2" creationId="{68703AA3-256D-78E9-E0EB-3675209FBA60}"/>
          </ac:spMkLst>
        </pc:spChg>
        <pc:spChg chg="mod">
          <ac:chgData name="범수 김" userId="863329ffd88cf9fc" providerId="LiveId" clId="{A1375A66-8CF6-4F0A-80DD-4F8E1284D239}" dt="2023-12-19T13:23:32.966" v="9351" actId="20577"/>
          <ac:spMkLst>
            <pc:docMk/>
            <pc:sldMk cId="2808366014" sldId="303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11:14.910" v="8638" actId="1076"/>
          <ac:spMkLst>
            <pc:docMk/>
            <pc:sldMk cId="2808366014" sldId="303"/>
            <ac:spMk id="9" creationId="{2742585D-6721-1D41-37E9-5DA09914C0B8}"/>
          </ac:spMkLst>
        </pc:spChg>
        <pc:grpChg chg="add mod">
          <ac:chgData name="범수 김" userId="863329ffd88cf9fc" providerId="LiveId" clId="{A1375A66-8CF6-4F0A-80DD-4F8E1284D239}" dt="2023-12-19T13:11:13.782" v="8637" actId="164"/>
          <ac:grpSpMkLst>
            <pc:docMk/>
            <pc:sldMk cId="2808366014" sldId="303"/>
            <ac:grpSpMk id="4" creationId="{8B0E843A-CA70-F268-94B8-886D89902F68}"/>
          </ac:grpSpMkLst>
        </pc:grpChg>
        <pc:grpChg chg="add mod">
          <ac:chgData name="범수 김" userId="863329ffd88cf9fc" providerId="LiveId" clId="{A1375A66-8CF6-4F0A-80DD-4F8E1284D239}" dt="2023-12-19T13:11:13.782" v="8637" actId="164"/>
          <ac:grpSpMkLst>
            <pc:docMk/>
            <pc:sldMk cId="2808366014" sldId="303"/>
            <ac:grpSpMk id="10" creationId="{2C1DEC7E-1E35-9A07-03AE-98E151CC0A9D}"/>
          </ac:grpSpMkLst>
        </pc:grpChg>
        <pc:picChg chg="del">
          <ac:chgData name="범수 김" userId="863329ffd88cf9fc" providerId="LiveId" clId="{A1375A66-8CF6-4F0A-80DD-4F8E1284D239}" dt="2023-12-19T13:09:42.740" v="8425" actId="478"/>
          <ac:picMkLst>
            <pc:docMk/>
            <pc:sldMk cId="2808366014" sldId="303"/>
            <ac:picMk id="3" creationId="{3D21190B-9871-6130-C30F-49B01FD4F54F}"/>
          </ac:picMkLst>
        </pc:picChg>
        <pc:picChg chg="add mod">
          <ac:chgData name="범수 김" userId="863329ffd88cf9fc" providerId="LiveId" clId="{A1375A66-8CF6-4F0A-80DD-4F8E1284D239}" dt="2023-12-19T13:11:13.782" v="8637" actId="164"/>
          <ac:picMkLst>
            <pc:docMk/>
            <pc:sldMk cId="2808366014" sldId="303"/>
            <ac:picMk id="8" creationId="{A4C76FD3-A7E8-70BE-F0EA-E74DADED80B8}"/>
          </ac:picMkLst>
        </pc:picChg>
        <pc:picChg chg="add del">
          <ac:chgData name="범수 김" userId="863329ffd88cf9fc" providerId="LiveId" clId="{A1375A66-8CF6-4F0A-80DD-4F8E1284D239}" dt="2023-12-19T13:12:33.509" v="8641" actId="478"/>
          <ac:picMkLst>
            <pc:docMk/>
            <pc:sldMk cId="2808366014" sldId="303"/>
            <ac:picMk id="12" creationId="{60DEFB1C-17A6-F6C1-085E-33B033CA2C70}"/>
          </ac:picMkLst>
        </pc:picChg>
        <pc:picChg chg="mod">
          <ac:chgData name="범수 김" userId="863329ffd88cf9fc" providerId="LiveId" clId="{A1375A66-8CF6-4F0A-80DD-4F8E1284D239}" dt="2023-12-19T13:10:42.225" v="8631" actId="164"/>
          <ac:picMkLst>
            <pc:docMk/>
            <pc:sldMk cId="2808366014" sldId="303"/>
            <ac:picMk id="15" creationId="{CD6A1648-0BFD-3745-159F-A843D3B4E739}"/>
          </ac:picMkLst>
        </pc:picChg>
      </pc:sldChg>
      <pc:sldChg chg="addSp delSp modSp add mod">
        <pc:chgData name="범수 김" userId="863329ffd88cf9fc" providerId="LiveId" clId="{A1375A66-8CF6-4F0A-80DD-4F8E1284D239}" dt="2023-12-19T13:24:35.954" v="9429" actId="1076"/>
        <pc:sldMkLst>
          <pc:docMk/>
          <pc:sldMk cId="83556294" sldId="304"/>
        </pc:sldMkLst>
        <pc:spChg chg="mod">
          <ac:chgData name="범수 김" userId="863329ffd88cf9fc" providerId="LiveId" clId="{A1375A66-8CF6-4F0A-80DD-4F8E1284D239}" dt="2023-12-19T13:14:50.077" v="8864" actId="20577"/>
          <ac:spMkLst>
            <pc:docMk/>
            <pc:sldMk cId="83556294" sldId="304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14:27.538" v="8794" actId="164"/>
          <ac:spMkLst>
            <pc:docMk/>
            <pc:sldMk cId="83556294" sldId="304"/>
            <ac:spMk id="11" creationId="{050887FF-7334-7779-0497-350D7D1BAFCB}"/>
          </ac:spMkLst>
        </pc:spChg>
        <pc:spChg chg="add mod">
          <ac:chgData name="범수 김" userId="863329ffd88cf9fc" providerId="LiveId" clId="{A1375A66-8CF6-4F0A-80DD-4F8E1284D239}" dt="2023-12-19T13:14:27.538" v="8794" actId="164"/>
          <ac:spMkLst>
            <pc:docMk/>
            <pc:sldMk cId="83556294" sldId="304"/>
            <ac:spMk id="13" creationId="{3CC849A6-7B86-6135-9DDF-75A1F5B64B22}"/>
          </ac:spMkLst>
        </pc:spChg>
        <pc:spChg chg="add mod">
          <ac:chgData name="범수 김" userId="863329ffd88cf9fc" providerId="LiveId" clId="{A1375A66-8CF6-4F0A-80DD-4F8E1284D239}" dt="2023-12-19T13:14:31.783" v="8796" actId="1076"/>
          <ac:spMkLst>
            <pc:docMk/>
            <pc:sldMk cId="83556294" sldId="304"/>
            <ac:spMk id="16" creationId="{FD581C0E-C98D-518D-6CA5-5CB4F6F9E556}"/>
          </ac:spMkLst>
        </pc:spChg>
        <pc:grpChg chg="del">
          <ac:chgData name="범수 김" userId="863329ffd88cf9fc" providerId="LiveId" clId="{A1375A66-8CF6-4F0A-80DD-4F8E1284D239}" dt="2023-12-19T13:12:34.943" v="8642" actId="478"/>
          <ac:grpSpMkLst>
            <pc:docMk/>
            <pc:sldMk cId="83556294" sldId="304"/>
            <ac:grpSpMk id="10" creationId="{2C1DEC7E-1E35-9A07-03AE-98E151CC0A9D}"/>
          </ac:grpSpMkLst>
        </pc:grpChg>
        <pc:grpChg chg="add mod">
          <ac:chgData name="범수 김" userId="863329ffd88cf9fc" providerId="LiveId" clId="{A1375A66-8CF6-4F0A-80DD-4F8E1284D239}" dt="2023-12-19T13:24:35.954" v="9429" actId="1076"/>
          <ac:grpSpMkLst>
            <pc:docMk/>
            <pc:sldMk cId="83556294" sldId="304"/>
            <ac:grpSpMk id="14" creationId="{936631DD-BD63-FBE3-412B-963DBEF803CF}"/>
          </ac:grpSpMkLst>
        </pc:grpChg>
        <pc:picChg chg="add mod">
          <ac:chgData name="범수 김" userId="863329ffd88cf9fc" providerId="LiveId" clId="{A1375A66-8CF6-4F0A-80DD-4F8E1284D239}" dt="2023-12-19T13:14:27.538" v="8794" actId="164"/>
          <ac:picMkLst>
            <pc:docMk/>
            <pc:sldMk cId="83556294" sldId="304"/>
            <ac:picMk id="6" creationId="{FC724D8B-34C0-4399-203A-25B5F4FB6912}"/>
          </ac:picMkLst>
        </pc:picChg>
        <pc:picChg chg="mod">
          <ac:chgData name="범수 김" userId="863329ffd88cf9fc" providerId="LiveId" clId="{A1375A66-8CF6-4F0A-80DD-4F8E1284D239}" dt="2023-12-19T13:12:38.427" v="8645" actId="1076"/>
          <ac:picMkLst>
            <pc:docMk/>
            <pc:sldMk cId="83556294" sldId="304"/>
            <ac:picMk id="12" creationId="{60DEFB1C-17A6-F6C1-085E-33B033CA2C70}"/>
          </ac:picMkLst>
        </pc:picChg>
      </pc:sldChg>
      <pc:sldChg chg="addSp delSp modSp add mod">
        <pc:chgData name="범수 김" userId="863329ffd88cf9fc" providerId="LiveId" clId="{A1375A66-8CF6-4F0A-80DD-4F8E1284D239}" dt="2023-12-19T13:16:48.892" v="8980" actId="20577"/>
        <pc:sldMkLst>
          <pc:docMk/>
          <pc:sldMk cId="1390123146" sldId="305"/>
        </pc:sldMkLst>
        <pc:spChg chg="add mod">
          <ac:chgData name="범수 김" userId="863329ffd88cf9fc" providerId="LiveId" clId="{A1375A66-8CF6-4F0A-80DD-4F8E1284D239}" dt="2023-12-19T13:16:04.618" v="8932" actId="164"/>
          <ac:spMkLst>
            <pc:docMk/>
            <pc:sldMk cId="1390123146" sldId="305"/>
            <ac:spMk id="4" creationId="{15E15188-8B20-4A60-4ED0-C4A2A9A63D99}"/>
          </ac:spMkLst>
        </pc:spChg>
        <pc:spChg chg="mod">
          <ac:chgData name="범수 김" userId="863329ffd88cf9fc" providerId="LiveId" clId="{A1375A66-8CF6-4F0A-80DD-4F8E1284D239}" dt="2023-12-19T13:16:48.892" v="8980" actId="20577"/>
          <ac:spMkLst>
            <pc:docMk/>
            <pc:sldMk cId="1390123146" sldId="305"/>
            <ac:spMk id="7" creationId="{6F19FC38-09E6-96B3-2E05-EF98CF05C85B}"/>
          </ac:spMkLst>
        </pc:spChg>
        <pc:spChg chg="add mod">
          <ac:chgData name="범수 김" userId="863329ffd88cf9fc" providerId="LiveId" clId="{A1375A66-8CF6-4F0A-80DD-4F8E1284D239}" dt="2023-12-19T13:16:04.618" v="8932" actId="164"/>
          <ac:spMkLst>
            <pc:docMk/>
            <pc:sldMk cId="1390123146" sldId="305"/>
            <ac:spMk id="8" creationId="{8C63B5D2-6EBB-A147-5CE9-8AA488D629FA}"/>
          </ac:spMkLst>
        </pc:spChg>
        <pc:spChg chg="mod">
          <ac:chgData name="범수 김" userId="863329ffd88cf9fc" providerId="LiveId" clId="{A1375A66-8CF6-4F0A-80DD-4F8E1284D239}" dt="2023-12-19T13:16:38.358" v="8945" actId="164"/>
          <ac:spMkLst>
            <pc:docMk/>
            <pc:sldMk cId="1390123146" sldId="305"/>
            <ac:spMk id="16" creationId="{FD581C0E-C98D-518D-6CA5-5CB4F6F9E556}"/>
          </ac:spMkLst>
        </pc:spChg>
        <pc:spChg chg="add mod">
          <ac:chgData name="범수 김" userId="863329ffd88cf9fc" providerId="LiveId" clId="{A1375A66-8CF6-4F0A-80DD-4F8E1284D239}" dt="2023-12-19T13:16:38.358" v="8945" actId="164"/>
          <ac:spMkLst>
            <pc:docMk/>
            <pc:sldMk cId="1390123146" sldId="305"/>
            <ac:spMk id="17" creationId="{EEC25CFE-2BCE-95E1-CDF9-2951B38D7811}"/>
          </ac:spMkLst>
        </pc:spChg>
        <pc:spChg chg="add mod">
          <ac:chgData name="범수 김" userId="863329ffd88cf9fc" providerId="LiveId" clId="{A1375A66-8CF6-4F0A-80DD-4F8E1284D239}" dt="2023-12-19T13:16:38.358" v="8945" actId="164"/>
          <ac:spMkLst>
            <pc:docMk/>
            <pc:sldMk cId="1390123146" sldId="305"/>
            <ac:spMk id="18" creationId="{EA16E4B4-1820-7A71-68CE-3B9D5326D391}"/>
          </ac:spMkLst>
        </pc:spChg>
        <pc:grpChg chg="add mod">
          <ac:chgData name="범수 김" userId="863329ffd88cf9fc" providerId="LiveId" clId="{A1375A66-8CF6-4F0A-80DD-4F8E1284D239}" dt="2023-12-19T13:16:38.358" v="8945" actId="164"/>
          <ac:grpSpMkLst>
            <pc:docMk/>
            <pc:sldMk cId="1390123146" sldId="305"/>
            <ac:grpSpMk id="9" creationId="{9E75C338-398A-6AD5-D180-B868093183DF}"/>
          </ac:grpSpMkLst>
        </pc:grpChg>
        <pc:grpChg chg="del">
          <ac:chgData name="범수 김" userId="863329ffd88cf9fc" providerId="LiveId" clId="{A1375A66-8CF6-4F0A-80DD-4F8E1284D239}" dt="2023-12-19T13:15:34.443" v="8868" actId="478"/>
          <ac:grpSpMkLst>
            <pc:docMk/>
            <pc:sldMk cId="1390123146" sldId="305"/>
            <ac:grpSpMk id="14" creationId="{936631DD-BD63-FBE3-412B-963DBEF803CF}"/>
          </ac:grpSpMkLst>
        </pc:grpChg>
        <pc:grpChg chg="add mod">
          <ac:chgData name="범수 김" userId="863329ffd88cf9fc" providerId="LiveId" clId="{A1375A66-8CF6-4F0A-80DD-4F8E1284D239}" dt="2023-12-19T13:16:38.358" v="8945" actId="164"/>
          <ac:grpSpMkLst>
            <pc:docMk/>
            <pc:sldMk cId="1390123146" sldId="305"/>
            <ac:grpSpMk id="19" creationId="{77116256-D19C-DDF2-9321-C04BAC27CC77}"/>
          </ac:grpSpMkLst>
        </pc:grpChg>
        <pc:picChg chg="add mod">
          <ac:chgData name="범수 김" userId="863329ffd88cf9fc" providerId="LiveId" clId="{A1375A66-8CF6-4F0A-80DD-4F8E1284D239}" dt="2023-12-19T13:16:04.618" v="8932" actId="164"/>
          <ac:picMkLst>
            <pc:docMk/>
            <pc:sldMk cId="1390123146" sldId="305"/>
            <ac:picMk id="3" creationId="{ACA19C78-7D9E-9D7F-49A9-905E6B8952A4}"/>
          </ac:picMkLst>
        </pc:picChg>
        <pc:picChg chg="del">
          <ac:chgData name="범수 김" userId="863329ffd88cf9fc" providerId="LiveId" clId="{A1375A66-8CF6-4F0A-80DD-4F8E1284D239}" dt="2023-12-19T13:15:33.675" v="8867" actId="478"/>
          <ac:picMkLst>
            <pc:docMk/>
            <pc:sldMk cId="1390123146" sldId="305"/>
            <ac:picMk id="12" creationId="{60DEFB1C-17A6-F6C1-085E-33B033CA2C70}"/>
          </ac:picMkLst>
        </pc:picChg>
        <pc:picChg chg="add mod">
          <ac:chgData name="범수 김" userId="863329ffd88cf9fc" providerId="LiveId" clId="{A1375A66-8CF6-4F0A-80DD-4F8E1284D239}" dt="2023-12-19T13:16:38.358" v="8945" actId="164"/>
          <ac:picMkLst>
            <pc:docMk/>
            <pc:sldMk cId="1390123146" sldId="305"/>
            <ac:picMk id="15" creationId="{1084081E-AF93-C8E3-E79E-BA44ECD649B2}"/>
          </ac:picMkLst>
        </pc:picChg>
      </pc:sldChg>
      <pc:sldChg chg="addSp delSp modSp add mod">
        <pc:chgData name="범수 김" userId="863329ffd88cf9fc" providerId="LiveId" clId="{A1375A66-8CF6-4F0A-80DD-4F8E1284D239}" dt="2023-12-19T13:24:12.666" v="9428" actId="1076"/>
        <pc:sldMkLst>
          <pc:docMk/>
          <pc:sldMk cId="1953488049" sldId="306"/>
        </pc:sldMkLst>
        <pc:spChg chg="add mod">
          <ac:chgData name="범수 김" userId="863329ffd88cf9fc" providerId="LiveId" clId="{A1375A66-8CF6-4F0A-80DD-4F8E1284D239}" dt="2023-12-19T13:24:12.666" v="9428" actId="1076"/>
          <ac:spMkLst>
            <pc:docMk/>
            <pc:sldMk cId="1953488049" sldId="306"/>
            <ac:spMk id="2" creationId="{8120E00F-7106-0CB8-7778-A11A068905FB}"/>
          </ac:spMkLst>
        </pc:spChg>
        <pc:spChg chg="add mod">
          <ac:chgData name="범수 김" userId="863329ffd88cf9fc" providerId="LiveId" clId="{A1375A66-8CF6-4F0A-80DD-4F8E1284D239}" dt="2023-12-19T13:17:35.399" v="8993" actId="164"/>
          <ac:spMkLst>
            <pc:docMk/>
            <pc:sldMk cId="1953488049" sldId="306"/>
            <ac:spMk id="11" creationId="{78A4F980-289E-C014-8884-9E1BC34C26F1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2" creationId="{D4EA4A92-55CC-5145-2FF7-A1A5015B32A6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3" creationId="{4A554D60-3365-7611-C87F-4AB46DBAF792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4" creationId="{19B52644-802E-A4D7-03C5-5553C50666E1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5" creationId="{DF023DB9-A074-103C-36F6-DC16EB02B5D1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6" creationId="{D5E9434B-DBA0-45E0-822E-031215FB70CA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7" creationId="{5F4BA7C4-99B8-51AE-76D0-B30A5B721F25}"/>
          </ac:spMkLst>
        </pc:spChg>
        <pc:spChg chg="add mod">
          <ac:chgData name="범수 김" userId="863329ffd88cf9fc" providerId="LiveId" clId="{A1375A66-8CF6-4F0A-80DD-4F8E1284D239}" dt="2023-12-19T13:19:19.371" v="9031" actId="164"/>
          <ac:spMkLst>
            <pc:docMk/>
            <pc:sldMk cId="1953488049" sldId="306"/>
            <ac:spMk id="28" creationId="{C0C31A3A-7701-72A7-AE01-B559E802D201}"/>
          </ac:spMkLst>
        </pc:spChg>
        <pc:grpChg chg="add mod">
          <ac:chgData name="범수 김" userId="863329ffd88cf9fc" providerId="LiveId" clId="{A1375A66-8CF6-4F0A-80DD-4F8E1284D239}" dt="2023-12-19T13:19:19.371" v="9031" actId="164"/>
          <ac:grpSpMkLst>
            <pc:docMk/>
            <pc:sldMk cId="1953488049" sldId="306"/>
            <ac:grpSpMk id="12" creationId="{2A8BD129-428C-BF46-A69A-5F9CB5EC35C6}"/>
          </ac:grpSpMkLst>
        </pc:grpChg>
        <pc:grpChg chg="del">
          <ac:chgData name="범수 김" userId="863329ffd88cf9fc" providerId="LiveId" clId="{A1375A66-8CF6-4F0A-80DD-4F8E1284D239}" dt="2023-12-19T13:17:09.436" v="8982" actId="478"/>
          <ac:grpSpMkLst>
            <pc:docMk/>
            <pc:sldMk cId="1953488049" sldId="306"/>
            <ac:grpSpMk id="19" creationId="{77116256-D19C-DDF2-9321-C04BAC27CC77}"/>
          </ac:grpSpMkLst>
        </pc:grpChg>
        <pc:grpChg chg="add mod">
          <ac:chgData name="범수 김" userId="863329ffd88cf9fc" providerId="LiveId" clId="{A1375A66-8CF6-4F0A-80DD-4F8E1284D239}" dt="2023-12-19T13:19:19.371" v="9031" actId="164"/>
          <ac:grpSpMkLst>
            <pc:docMk/>
            <pc:sldMk cId="1953488049" sldId="306"/>
            <ac:grpSpMk id="29" creationId="{4D71BC9D-6997-50D8-E1CB-2B9549A13505}"/>
          </ac:grpSpMkLst>
        </pc:grpChg>
        <pc:picChg chg="add mod">
          <ac:chgData name="범수 김" userId="863329ffd88cf9fc" providerId="LiveId" clId="{A1375A66-8CF6-4F0A-80DD-4F8E1284D239}" dt="2023-12-19T13:17:35.399" v="8993" actId="164"/>
          <ac:picMkLst>
            <pc:docMk/>
            <pc:sldMk cId="1953488049" sldId="306"/>
            <ac:picMk id="10" creationId="{C48C6E15-F0B5-C0E7-92B1-6E7F378FC394}"/>
          </ac:picMkLst>
        </pc:picChg>
        <pc:picChg chg="add mod">
          <ac:chgData name="범수 김" userId="863329ffd88cf9fc" providerId="LiveId" clId="{A1375A66-8CF6-4F0A-80DD-4F8E1284D239}" dt="2023-12-19T13:19:19.371" v="9031" actId="164"/>
          <ac:picMkLst>
            <pc:docMk/>
            <pc:sldMk cId="1953488049" sldId="306"/>
            <ac:picMk id="14" creationId="{2E6715F0-0AE7-1671-B41B-B6518AECC95C}"/>
          </ac:picMkLst>
        </pc:picChg>
        <pc:picChg chg="add mod">
          <ac:chgData name="범수 김" userId="863329ffd88cf9fc" providerId="LiveId" clId="{A1375A66-8CF6-4F0A-80DD-4F8E1284D239}" dt="2023-12-19T13:19:19.371" v="9031" actId="164"/>
          <ac:picMkLst>
            <pc:docMk/>
            <pc:sldMk cId="1953488049" sldId="306"/>
            <ac:picMk id="21" creationId="{917A0D4B-D446-CF16-0F19-DB49D75C7B23}"/>
          </ac:picMkLst>
        </pc:picChg>
      </pc:sldChg>
      <pc:sldChg chg="addSp delSp modSp add mod">
        <pc:chgData name="범수 김" userId="863329ffd88cf9fc" providerId="LiveId" clId="{A1375A66-8CF6-4F0A-80DD-4F8E1284D239}" dt="2023-12-19T13:22:05.740" v="9334" actId="478"/>
        <pc:sldMkLst>
          <pc:docMk/>
          <pc:sldMk cId="2733578036" sldId="307"/>
        </pc:sldMkLst>
        <pc:spChg chg="mod">
          <ac:chgData name="범수 김" userId="863329ffd88cf9fc" providerId="LiveId" clId="{A1375A66-8CF6-4F0A-80DD-4F8E1284D239}" dt="2023-12-19T13:21:53.155" v="9331"/>
          <ac:spMkLst>
            <pc:docMk/>
            <pc:sldMk cId="2733578036" sldId="307"/>
            <ac:spMk id="2" creationId="{8120E00F-7106-0CB8-7778-A11A068905FB}"/>
          </ac:spMkLst>
        </pc:spChg>
        <pc:spChg chg="add mod">
          <ac:chgData name="범수 김" userId="863329ffd88cf9fc" providerId="LiveId" clId="{A1375A66-8CF6-4F0A-80DD-4F8E1284D239}" dt="2023-12-19T13:21:24.085" v="9258" actId="164"/>
          <ac:spMkLst>
            <pc:docMk/>
            <pc:sldMk cId="2733578036" sldId="307"/>
            <ac:spMk id="13" creationId="{8C6DB0AA-F2A6-9324-28B1-228004148BE9}"/>
          </ac:spMkLst>
        </pc:spChg>
        <pc:spChg chg="add mod">
          <ac:chgData name="범수 김" userId="863329ffd88cf9fc" providerId="LiveId" clId="{A1375A66-8CF6-4F0A-80DD-4F8E1284D239}" dt="2023-12-19T13:21:24.085" v="9258" actId="164"/>
          <ac:spMkLst>
            <pc:docMk/>
            <pc:sldMk cId="2733578036" sldId="307"/>
            <ac:spMk id="15" creationId="{73D0FCD4-7172-B09D-2E3A-42A60A360624}"/>
          </ac:spMkLst>
        </pc:spChg>
        <pc:spChg chg="add mod">
          <ac:chgData name="범수 김" userId="863329ffd88cf9fc" providerId="LiveId" clId="{A1375A66-8CF6-4F0A-80DD-4F8E1284D239}" dt="2023-12-19T13:21:36.206" v="9265" actId="164"/>
          <ac:spMkLst>
            <pc:docMk/>
            <pc:sldMk cId="2733578036" sldId="307"/>
            <ac:spMk id="17" creationId="{E684B260-5865-54AC-B37A-278112AF2124}"/>
          </ac:spMkLst>
        </pc:spChg>
        <pc:spChg chg="add mod">
          <ac:chgData name="범수 김" userId="863329ffd88cf9fc" providerId="LiveId" clId="{A1375A66-8CF6-4F0A-80DD-4F8E1284D239}" dt="2023-12-19T13:21:36.206" v="9265" actId="164"/>
          <ac:spMkLst>
            <pc:docMk/>
            <pc:sldMk cId="2733578036" sldId="307"/>
            <ac:spMk id="18" creationId="{4BE1A0F9-B0B7-63F9-FE6A-592504F45E9F}"/>
          </ac:spMkLst>
        </pc:spChg>
        <pc:spChg chg="add mod">
          <ac:chgData name="범수 김" userId="863329ffd88cf9fc" providerId="LiveId" clId="{A1375A66-8CF6-4F0A-80DD-4F8E1284D239}" dt="2023-12-19T13:21:36.206" v="9265" actId="164"/>
          <ac:spMkLst>
            <pc:docMk/>
            <pc:sldMk cId="2733578036" sldId="307"/>
            <ac:spMk id="19" creationId="{7164D6CB-2A38-6F5B-16E5-BE4A5F6E5F7C}"/>
          </ac:spMkLst>
        </pc:spChg>
        <pc:grpChg chg="add mod">
          <ac:chgData name="범수 김" userId="863329ffd88cf9fc" providerId="LiveId" clId="{A1375A66-8CF6-4F0A-80DD-4F8E1284D239}" dt="2023-12-19T13:21:36.206" v="9265" actId="164"/>
          <ac:grpSpMkLst>
            <pc:docMk/>
            <pc:sldMk cId="2733578036" sldId="307"/>
            <ac:grpSpMk id="16" creationId="{AE62D3BB-047D-7E35-4DE6-CA46DADC7607}"/>
          </ac:grpSpMkLst>
        </pc:grpChg>
        <pc:grpChg chg="add mod">
          <ac:chgData name="범수 김" userId="863329ffd88cf9fc" providerId="LiveId" clId="{A1375A66-8CF6-4F0A-80DD-4F8E1284D239}" dt="2023-12-19T13:21:36.206" v="9265" actId="164"/>
          <ac:grpSpMkLst>
            <pc:docMk/>
            <pc:sldMk cId="2733578036" sldId="307"/>
            <ac:grpSpMk id="20" creationId="{778AC1C5-B77A-801A-05E1-28E37130866C}"/>
          </ac:grpSpMkLst>
        </pc:grpChg>
        <pc:grpChg chg="del">
          <ac:chgData name="범수 김" userId="863329ffd88cf9fc" providerId="LiveId" clId="{A1375A66-8CF6-4F0A-80DD-4F8E1284D239}" dt="2023-12-19T13:20:10.669" v="9219" actId="478"/>
          <ac:grpSpMkLst>
            <pc:docMk/>
            <pc:sldMk cId="2733578036" sldId="307"/>
            <ac:grpSpMk id="29" creationId="{4D71BC9D-6997-50D8-E1CB-2B9549A13505}"/>
          </ac:grpSpMkLst>
        </pc:grpChg>
        <pc:picChg chg="add mod">
          <ac:chgData name="범수 김" userId="863329ffd88cf9fc" providerId="LiveId" clId="{A1375A66-8CF6-4F0A-80DD-4F8E1284D239}" dt="2023-12-19T13:21:24.085" v="9258" actId="164"/>
          <ac:picMkLst>
            <pc:docMk/>
            <pc:sldMk cId="2733578036" sldId="307"/>
            <ac:picMk id="4" creationId="{A34B301F-17C8-8B6C-E752-E4938ED6E1F8}"/>
          </ac:picMkLst>
        </pc:picChg>
        <pc:picChg chg="add mod">
          <ac:chgData name="범수 김" userId="863329ffd88cf9fc" providerId="LiveId" clId="{A1375A66-8CF6-4F0A-80DD-4F8E1284D239}" dt="2023-12-19T13:21:24.085" v="9258" actId="164"/>
          <ac:picMkLst>
            <pc:docMk/>
            <pc:sldMk cId="2733578036" sldId="307"/>
            <ac:picMk id="7" creationId="{C8BBCBEE-A731-380B-21E3-EF9A3993C190}"/>
          </ac:picMkLst>
        </pc:picChg>
        <pc:picChg chg="add mod">
          <ac:chgData name="범수 김" userId="863329ffd88cf9fc" providerId="LiveId" clId="{A1375A66-8CF6-4F0A-80DD-4F8E1284D239}" dt="2023-12-19T13:21:24.085" v="9258" actId="164"/>
          <ac:picMkLst>
            <pc:docMk/>
            <pc:sldMk cId="2733578036" sldId="307"/>
            <ac:picMk id="9" creationId="{90E269D6-F546-85A6-F35C-75592B6A5096}"/>
          </ac:picMkLst>
        </pc:picChg>
        <pc:picChg chg="add del">
          <ac:chgData name="범수 김" userId="863329ffd88cf9fc" providerId="LiveId" clId="{A1375A66-8CF6-4F0A-80DD-4F8E1284D239}" dt="2023-12-19T13:22:05.740" v="9334" actId="478"/>
          <ac:picMkLst>
            <pc:docMk/>
            <pc:sldMk cId="2733578036" sldId="307"/>
            <ac:picMk id="31" creationId="{67F9B6FD-0B36-1535-C383-26E3FA534279}"/>
          </ac:picMkLst>
        </pc:picChg>
      </pc:sldChg>
      <pc:sldChg chg="addSp delSp modSp add mod">
        <pc:chgData name="범수 김" userId="863329ffd88cf9fc" providerId="LiveId" clId="{A1375A66-8CF6-4F0A-80DD-4F8E1284D239}" dt="2023-12-19T13:25:16.217" v="9537" actId="1076"/>
        <pc:sldMkLst>
          <pc:docMk/>
          <pc:sldMk cId="2905578930" sldId="308"/>
        </pc:sldMkLst>
        <pc:spChg chg="add mod">
          <ac:chgData name="범수 김" userId="863329ffd88cf9fc" providerId="LiveId" clId="{A1375A66-8CF6-4F0A-80DD-4F8E1284D239}" dt="2023-12-19T13:25:16.217" v="9537" actId="1076"/>
          <ac:spMkLst>
            <pc:docMk/>
            <pc:sldMk cId="2905578930" sldId="308"/>
            <ac:spMk id="3" creationId="{6CB3B16A-D878-45C4-B665-C56139991373}"/>
          </ac:spMkLst>
        </pc:spChg>
        <pc:spChg chg="add mod">
          <ac:chgData name="범수 김" userId="863329ffd88cf9fc" providerId="LiveId" clId="{A1375A66-8CF6-4F0A-80DD-4F8E1284D239}" dt="2023-12-19T13:24:54.704" v="9441" actId="164"/>
          <ac:spMkLst>
            <pc:docMk/>
            <pc:sldMk cId="2905578930" sldId="308"/>
            <ac:spMk id="8" creationId="{96204B7A-02F3-028A-1679-CA59346D926B}"/>
          </ac:spMkLst>
        </pc:spChg>
        <pc:spChg chg="add mod">
          <ac:chgData name="범수 김" userId="863329ffd88cf9fc" providerId="LiveId" clId="{A1375A66-8CF6-4F0A-80DD-4F8E1284D239}" dt="2023-12-19T13:24:54.704" v="9441" actId="164"/>
          <ac:spMkLst>
            <pc:docMk/>
            <pc:sldMk cId="2905578930" sldId="308"/>
            <ac:spMk id="10" creationId="{58F9E578-3237-45E3-A7EB-1CDF9FB5AF1A}"/>
          </ac:spMkLst>
        </pc:spChg>
        <pc:spChg chg="add mod">
          <ac:chgData name="범수 김" userId="863329ffd88cf9fc" providerId="LiveId" clId="{A1375A66-8CF6-4F0A-80DD-4F8E1284D239}" dt="2023-12-19T13:24:59.436" v="9444" actId="164"/>
          <ac:spMkLst>
            <pc:docMk/>
            <pc:sldMk cId="2905578930" sldId="308"/>
            <ac:spMk id="12" creationId="{F32517B6-341A-44BE-A29D-CA45D5AA3C7D}"/>
          </ac:spMkLst>
        </pc:spChg>
        <pc:grpChg chg="add mod">
          <ac:chgData name="범수 김" userId="863329ffd88cf9fc" providerId="LiveId" clId="{A1375A66-8CF6-4F0A-80DD-4F8E1284D239}" dt="2023-12-19T13:24:59.436" v="9444" actId="164"/>
          <ac:grpSpMkLst>
            <pc:docMk/>
            <pc:sldMk cId="2905578930" sldId="308"/>
            <ac:grpSpMk id="11" creationId="{C4EAE67A-0D21-9B94-355F-BEDB96374ECA}"/>
          </ac:grpSpMkLst>
        </pc:grpChg>
        <pc:grpChg chg="add mod">
          <ac:chgData name="범수 김" userId="863329ffd88cf9fc" providerId="LiveId" clId="{A1375A66-8CF6-4F0A-80DD-4F8E1284D239}" dt="2023-12-19T13:25:14.409" v="9536" actId="1076"/>
          <ac:grpSpMkLst>
            <pc:docMk/>
            <pc:sldMk cId="2905578930" sldId="308"/>
            <ac:grpSpMk id="14" creationId="{A206B8D4-5C66-9372-1623-C15E49F02969}"/>
          </ac:grpSpMkLst>
        </pc:grpChg>
        <pc:grpChg chg="del">
          <ac:chgData name="범수 김" userId="863329ffd88cf9fc" providerId="LiveId" clId="{A1375A66-8CF6-4F0A-80DD-4F8E1284D239}" dt="2023-12-19T13:22:07.166" v="9335" actId="478"/>
          <ac:grpSpMkLst>
            <pc:docMk/>
            <pc:sldMk cId="2905578930" sldId="308"/>
            <ac:grpSpMk id="20" creationId="{778AC1C5-B77A-801A-05E1-28E37130866C}"/>
          </ac:grpSpMkLst>
        </pc:grpChg>
        <pc:picChg chg="add mod">
          <ac:chgData name="범수 김" userId="863329ffd88cf9fc" providerId="LiveId" clId="{A1375A66-8CF6-4F0A-80DD-4F8E1284D239}" dt="2023-12-19T13:24:54.704" v="9441" actId="164"/>
          <ac:picMkLst>
            <pc:docMk/>
            <pc:sldMk cId="2905578930" sldId="308"/>
            <ac:picMk id="6" creationId="{BA66E476-1B05-4056-A4B0-F91C26B1D884}"/>
          </ac:picMkLst>
        </pc:picChg>
        <pc:picChg chg="mod">
          <ac:chgData name="범수 김" userId="863329ffd88cf9fc" providerId="LiveId" clId="{A1375A66-8CF6-4F0A-80DD-4F8E1284D239}" dt="2023-12-19T13:24:54.704" v="9441" actId="164"/>
          <ac:picMkLst>
            <pc:docMk/>
            <pc:sldMk cId="2905578930" sldId="308"/>
            <ac:picMk id="31" creationId="{67F9B6FD-0B36-1535-C383-26E3FA534279}"/>
          </ac:picMkLst>
        </pc:picChg>
      </pc:sldChg>
      <pc:sldChg chg="modSp add mod">
        <pc:chgData name="범수 김" userId="863329ffd88cf9fc" providerId="LiveId" clId="{A1375A66-8CF6-4F0A-80DD-4F8E1284D239}" dt="2023-12-19T13:29:20.075" v="9583" actId="6549"/>
        <pc:sldMkLst>
          <pc:docMk/>
          <pc:sldMk cId="1407554880" sldId="309"/>
        </pc:sldMkLst>
        <pc:spChg chg="mod">
          <ac:chgData name="범수 김" userId="863329ffd88cf9fc" providerId="LiveId" clId="{A1375A66-8CF6-4F0A-80DD-4F8E1284D239}" dt="2023-12-19T13:29:20.075" v="9583" actId="6549"/>
          <ac:spMkLst>
            <pc:docMk/>
            <pc:sldMk cId="1407554880" sldId="309"/>
            <ac:spMk id="4" creationId="{BA88F360-FA40-C502-40E4-13D5DD454DF5}"/>
          </ac:spMkLst>
        </pc:spChg>
      </pc:sldChg>
      <pc:sldChg chg="addSp modSp add mod">
        <pc:chgData name="범수 김" userId="863329ffd88cf9fc" providerId="LiveId" clId="{A1375A66-8CF6-4F0A-80DD-4F8E1284D239}" dt="2023-12-19T13:31:09.516" v="9677" actId="1076"/>
        <pc:sldMkLst>
          <pc:docMk/>
          <pc:sldMk cId="4080395052" sldId="310"/>
        </pc:sldMkLst>
        <pc:spChg chg="mod">
          <ac:chgData name="범수 김" userId="863329ffd88cf9fc" providerId="LiveId" clId="{A1375A66-8CF6-4F0A-80DD-4F8E1284D239}" dt="2023-12-19T13:29:28.101" v="9592" actId="1076"/>
          <ac:spMkLst>
            <pc:docMk/>
            <pc:sldMk cId="4080395052" sldId="310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3:30:15.950" v="9601" actId="164"/>
          <ac:spMkLst>
            <pc:docMk/>
            <pc:sldMk cId="4080395052" sldId="310"/>
            <ac:spMk id="5" creationId="{725E0C80-7C49-B1BC-F696-D0B7D8FF5128}"/>
          </ac:spMkLst>
        </pc:spChg>
        <pc:spChg chg="add mod">
          <ac:chgData name="범수 김" userId="863329ffd88cf9fc" providerId="LiveId" clId="{A1375A66-8CF6-4F0A-80DD-4F8E1284D239}" dt="2023-12-19T13:30:39.896" v="9667" actId="1076"/>
          <ac:spMkLst>
            <pc:docMk/>
            <pc:sldMk cId="4080395052" sldId="310"/>
            <ac:spMk id="7" creationId="{80EDC28F-44F8-B47A-62C0-C759326B866C}"/>
          </ac:spMkLst>
        </pc:spChg>
        <pc:spChg chg="add mod">
          <ac:chgData name="범수 김" userId="863329ffd88cf9fc" providerId="LiveId" clId="{A1375A66-8CF6-4F0A-80DD-4F8E1284D239}" dt="2023-12-19T13:31:05.899" v="9676" actId="164"/>
          <ac:spMkLst>
            <pc:docMk/>
            <pc:sldMk cId="4080395052" sldId="310"/>
            <ac:spMk id="8" creationId="{BB56D051-4513-CEE4-3392-7163029C52AC}"/>
          </ac:spMkLst>
        </pc:spChg>
        <pc:spChg chg="add mod">
          <ac:chgData name="범수 김" userId="863329ffd88cf9fc" providerId="LiveId" clId="{A1375A66-8CF6-4F0A-80DD-4F8E1284D239}" dt="2023-12-19T13:31:09.516" v="9677" actId="1076"/>
          <ac:spMkLst>
            <pc:docMk/>
            <pc:sldMk cId="4080395052" sldId="310"/>
            <ac:spMk id="11" creationId="{B5AD48C5-E444-5552-CBEE-66AE9513E762}"/>
          </ac:spMkLst>
        </pc:spChg>
        <pc:grpChg chg="add mod">
          <ac:chgData name="범수 김" userId="863329ffd88cf9fc" providerId="LiveId" clId="{A1375A66-8CF6-4F0A-80DD-4F8E1284D239}" dt="2023-12-19T13:31:05.899" v="9676" actId="164"/>
          <ac:grpSpMkLst>
            <pc:docMk/>
            <pc:sldMk cId="4080395052" sldId="310"/>
            <ac:grpSpMk id="6" creationId="{CBFE3BA5-440E-56F8-35C0-6466217535D7}"/>
          </ac:grpSpMkLst>
        </pc:grpChg>
        <pc:grpChg chg="add mod">
          <ac:chgData name="범수 김" userId="863329ffd88cf9fc" providerId="LiveId" clId="{A1375A66-8CF6-4F0A-80DD-4F8E1284D239}" dt="2023-12-19T13:31:05.899" v="9676" actId="164"/>
          <ac:grpSpMkLst>
            <pc:docMk/>
            <pc:sldMk cId="4080395052" sldId="310"/>
            <ac:grpSpMk id="12" creationId="{F677B0E7-CF5A-BD69-3401-B538EF3FE9C7}"/>
          </ac:grpSpMkLst>
        </pc:grpChg>
        <pc:picChg chg="add mod">
          <ac:chgData name="범수 김" userId="863329ffd88cf9fc" providerId="LiveId" clId="{A1375A66-8CF6-4F0A-80DD-4F8E1284D239}" dt="2023-12-19T13:30:15.950" v="9601" actId="164"/>
          <ac:picMkLst>
            <pc:docMk/>
            <pc:sldMk cId="4080395052" sldId="310"/>
            <ac:picMk id="3" creationId="{AAB6E059-23A0-6A8D-5422-1301F4DC9BC9}"/>
          </ac:picMkLst>
        </pc:picChg>
        <pc:picChg chg="add mod">
          <ac:chgData name="범수 김" userId="863329ffd88cf9fc" providerId="LiveId" clId="{A1375A66-8CF6-4F0A-80DD-4F8E1284D239}" dt="2023-12-19T13:31:09.516" v="9677" actId="1076"/>
          <ac:picMkLst>
            <pc:docMk/>
            <pc:sldMk cId="4080395052" sldId="310"/>
            <ac:picMk id="10" creationId="{A0D6FF57-06CD-DE59-8D1C-270ACE352AD6}"/>
          </ac:picMkLst>
        </pc:picChg>
      </pc:sldChg>
      <pc:sldChg chg="addSp delSp modSp add mod">
        <pc:chgData name="범수 김" userId="863329ffd88cf9fc" providerId="LiveId" clId="{A1375A66-8CF6-4F0A-80DD-4F8E1284D239}" dt="2023-12-19T13:31:49.708" v="9787" actId="14100"/>
        <pc:sldMkLst>
          <pc:docMk/>
          <pc:sldMk cId="1842932922" sldId="311"/>
        </pc:sldMkLst>
        <pc:spChg chg="mod">
          <ac:chgData name="범수 김" userId="863329ffd88cf9fc" providerId="LiveId" clId="{A1375A66-8CF6-4F0A-80DD-4F8E1284D239}" dt="2023-12-19T13:31:49.708" v="9787" actId="14100"/>
          <ac:spMkLst>
            <pc:docMk/>
            <pc:sldMk cId="1842932922" sldId="311"/>
            <ac:spMk id="5" creationId="{725E0C80-7C49-B1BC-F696-D0B7D8FF5128}"/>
          </ac:spMkLst>
        </pc:spChg>
        <pc:spChg chg="mod">
          <ac:chgData name="범수 김" userId="863329ffd88cf9fc" providerId="LiveId" clId="{A1375A66-8CF6-4F0A-80DD-4F8E1284D239}" dt="2023-12-19T13:31:44.904" v="9785"/>
          <ac:spMkLst>
            <pc:docMk/>
            <pc:sldMk cId="1842932922" sldId="311"/>
            <ac:spMk id="7" creationId="{80EDC28F-44F8-B47A-62C0-C759326B866C}"/>
          </ac:spMkLst>
        </pc:spChg>
        <pc:spChg chg="del topLvl">
          <ac:chgData name="범수 김" userId="863329ffd88cf9fc" providerId="LiveId" clId="{A1375A66-8CF6-4F0A-80DD-4F8E1284D239}" dt="2023-12-19T13:31:33.945" v="9683" actId="478"/>
          <ac:spMkLst>
            <pc:docMk/>
            <pc:sldMk cId="1842932922" sldId="311"/>
            <ac:spMk id="8" creationId="{BB56D051-4513-CEE4-3392-7163029C52AC}"/>
          </ac:spMkLst>
        </pc:spChg>
        <pc:spChg chg="del">
          <ac:chgData name="범수 김" userId="863329ffd88cf9fc" providerId="LiveId" clId="{A1375A66-8CF6-4F0A-80DD-4F8E1284D239}" dt="2023-12-19T13:31:33.046" v="9682" actId="478"/>
          <ac:spMkLst>
            <pc:docMk/>
            <pc:sldMk cId="1842932922" sldId="311"/>
            <ac:spMk id="11" creationId="{B5AD48C5-E444-5552-CBEE-66AE9513E762}"/>
          </ac:spMkLst>
        </pc:spChg>
        <pc:grpChg chg="topLvl">
          <ac:chgData name="범수 김" userId="863329ffd88cf9fc" providerId="LiveId" clId="{A1375A66-8CF6-4F0A-80DD-4F8E1284D239}" dt="2023-12-19T13:31:33.945" v="9683" actId="478"/>
          <ac:grpSpMkLst>
            <pc:docMk/>
            <pc:sldMk cId="1842932922" sldId="311"/>
            <ac:grpSpMk id="6" creationId="{CBFE3BA5-440E-56F8-35C0-6466217535D7}"/>
          </ac:grpSpMkLst>
        </pc:grpChg>
        <pc:grpChg chg="add del">
          <ac:chgData name="범수 김" userId="863329ffd88cf9fc" providerId="LiveId" clId="{A1375A66-8CF6-4F0A-80DD-4F8E1284D239}" dt="2023-12-19T13:31:33.945" v="9683" actId="478"/>
          <ac:grpSpMkLst>
            <pc:docMk/>
            <pc:sldMk cId="1842932922" sldId="311"/>
            <ac:grpSpMk id="12" creationId="{F677B0E7-CF5A-BD69-3401-B538EF3FE9C7}"/>
          </ac:grpSpMkLst>
        </pc:grpChg>
        <pc:picChg chg="del">
          <ac:chgData name="범수 김" userId="863329ffd88cf9fc" providerId="LiveId" clId="{A1375A66-8CF6-4F0A-80DD-4F8E1284D239}" dt="2023-12-19T13:31:30.019" v="9679" actId="478"/>
          <ac:picMkLst>
            <pc:docMk/>
            <pc:sldMk cId="1842932922" sldId="311"/>
            <ac:picMk id="10" creationId="{A0D6FF57-06CD-DE59-8D1C-270ACE352AD6}"/>
          </ac:picMkLst>
        </pc:picChg>
      </pc:sldChg>
      <pc:sldChg chg="addSp delSp modSp add mod">
        <pc:chgData name="범수 김" userId="863329ffd88cf9fc" providerId="LiveId" clId="{A1375A66-8CF6-4F0A-80DD-4F8E1284D239}" dt="2023-12-19T13:34:03.789" v="10059" actId="478"/>
        <pc:sldMkLst>
          <pc:docMk/>
          <pc:sldMk cId="1649385492" sldId="312"/>
        </pc:sldMkLst>
        <pc:spChg chg="del mod topLvl">
          <ac:chgData name="범수 김" userId="863329ffd88cf9fc" providerId="LiveId" clId="{A1375A66-8CF6-4F0A-80DD-4F8E1284D239}" dt="2023-12-19T13:33:10.862" v="10048" actId="21"/>
          <ac:spMkLst>
            <pc:docMk/>
            <pc:sldMk cId="1649385492" sldId="312"/>
            <ac:spMk id="5" creationId="{725E0C80-7C49-B1BC-F696-D0B7D8FF5128}"/>
          </ac:spMkLst>
        </pc:spChg>
        <pc:spChg chg="mod">
          <ac:chgData name="범수 김" userId="863329ffd88cf9fc" providerId="LiveId" clId="{A1375A66-8CF6-4F0A-80DD-4F8E1284D239}" dt="2023-12-19T13:33:21.541" v="10056" actId="1076"/>
          <ac:spMkLst>
            <pc:docMk/>
            <pc:sldMk cId="1649385492" sldId="312"/>
            <ac:spMk id="7" creationId="{80EDC28F-44F8-B47A-62C0-C759326B866C}"/>
          </ac:spMkLst>
        </pc:spChg>
        <pc:spChg chg="add mod">
          <ac:chgData name="범수 김" userId="863329ffd88cf9fc" providerId="LiveId" clId="{A1375A66-8CF6-4F0A-80DD-4F8E1284D239}" dt="2023-12-19T13:33:18.795" v="10054" actId="164"/>
          <ac:spMkLst>
            <pc:docMk/>
            <pc:sldMk cId="1649385492" sldId="312"/>
            <ac:spMk id="9" creationId="{98101052-91D5-1FBA-779A-094782764D5D}"/>
          </ac:spMkLst>
        </pc:spChg>
        <pc:spChg chg="add mod">
          <ac:chgData name="범수 김" userId="863329ffd88cf9fc" providerId="LiveId" clId="{A1375A66-8CF6-4F0A-80DD-4F8E1284D239}" dt="2023-12-19T13:33:18.795" v="10054" actId="164"/>
          <ac:spMkLst>
            <pc:docMk/>
            <pc:sldMk cId="1649385492" sldId="312"/>
            <ac:spMk id="10" creationId="{82E4BAC4-1F6E-DA0E-BEBD-B31C436B666D}"/>
          </ac:spMkLst>
        </pc:spChg>
        <pc:grpChg chg="del">
          <ac:chgData name="범수 김" userId="863329ffd88cf9fc" providerId="LiveId" clId="{A1375A66-8CF6-4F0A-80DD-4F8E1284D239}" dt="2023-12-19T13:31:54.063" v="9789" actId="478"/>
          <ac:grpSpMkLst>
            <pc:docMk/>
            <pc:sldMk cId="1649385492" sldId="312"/>
            <ac:grpSpMk id="6" creationId="{CBFE3BA5-440E-56F8-35C0-6466217535D7}"/>
          </ac:grpSpMkLst>
        </pc:grpChg>
        <pc:grpChg chg="add mod">
          <ac:chgData name="범수 김" userId="863329ffd88cf9fc" providerId="LiveId" clId="{A1375A66-8CF6-4F0A-80DD-4F8E1284D239}" dt="2023-12-19T13:33:19.810" v="10055" actId="1076"/>
          <ac:grpSpMkLst>
            <pc:docMk/>
            <pc:sldMk cId="1649385492" sldId="312"/>
            <ac:grpSpMk id="11" creationId="{B51A74E1-7E14-D8EB-8C9C-2EFBB0111890}"/>
          </ac:grpSpMkLst>
        </pc:grpChg>
        <pc:picChg chg="del topLvl">
          <ac:chgData name="범수 김" userId="863329ffd88cf9fc" providerId="LiveId" clId="{A1375A66-8CF6-4F0A-80DD-4F8E1284D239}" dt="2023-12-19T13:31:54.063" v="9789" actId="478"/>
          <ac:picMkLst>
            <pc:docMk/>
            <pc:sldMk cId="1649385492" sldId="312"/>
            <ac:picMk id="3" creationId="{AAB6E059-23A0-6A8D-5422-1301F4DC9BC9}"/>
          </ac:picMkLst>
        </pc:picChg>
        <pc:picChg chg="add mod">
          <ac:chgData name="범수 김" userId="863329ffd88cf9fc" providerId="LiveId" clId="{A1375A66-8CF6-4F0A-80DD-4F8E1284D239}" dt="2023-12-19T13:33:18.795" v="10054" actId="164"/>
          <ac:picMkLst>
            <pc:docMk/>
            <pc:sldMk cId="1649385492" sldId="312"/>
            <ac:picMk id="8" creationId="{53E45B59-DA59-2ED0-1672-7D72680B8EDE}"/>
          </ac:picMkLst>
        </pc:picChg>
        <pc:picChg chg="add del">
          <ac:chgData name="범수 김" userId="863329ffd88cf9fc" providerId="LiveId" clId="{A1375A66-8CF6-4F0A-80DD-4F8E1284D239}" dt="2023-12-19T13:34:03.789" v="10059" actId="478"/>
          <ac:picMkLst>
            <pc:docMk/>
            <pc:sldMk cId="1649385492" sldId="312"/>
            <ac:picMk id="13" creationId="{94373EE2-0701-A862-E970-8964B7B80F10}"/>
          </ac:picMkLst>
        </pc:picChg>
      </pc:sldChg>
      <pc:sldChg chg="addSp delSp modSp add mod">
        <pc:chgData name="범수 김" userId="863329ffd88cf9fc" providerId="LiveId" clId="{A1375A66-8CF6-4F0A-80DD-4F8E1284D239}" dt="2023-12-19T13:36:04.476" v="10201" actId="164"/>
        <pc:sldMkLst>
          <pc:docMk/>
          <pc:sldMk cId="2405399047" sldId="313"/>
        </pc:sldMkLst>
        <pc:spChg chg="add mod">
          <ac:chgData name="범수 김" userId="863329ffd88cf9fc" providerId="LiveId" clId="{A1375A66-8CF6-4F0A-80DD-4F8E1284D239}" dt="2023-12-19T13:36:04.476" v="10201" actId="164"/>
          <ac:spMkLst>
            <pc:docMk/>
            <pc:sldMk cId="2405399047" sldId="313"/>
            <ac:spMk id="2" creationId="{928ABDAA-6E55-37BF-D2A3-43C330809134}"/>
          </ac:spMkLst>
        </pc:spChg>
        <pc:spChg chg="add mod">
          <ac:chgData name="범수 김" userId="863329ffd88cf9fc" providerId="LiveId" clId="{A1375A66-8CF6-4F0A-80DD-4F8E1284D239}" dt="2023-12-19T13:36:04.476" v="10201" actId="164"/>
          <ac:spMkLst>
            <pc:docMk/>
            <pc:sldMk cId="2405399047" sldId="313"/>
            <ac:spMk id="3" creationId="{3BB222C1-ABBB-73E8-B173-D6DD7E57452C}"/>
          </ac:spMkLst>
        </pc:spChg>
        <pc:spChg chg="mod">
          <ac:chgData name="범수 김" userId="863329ffd88cf9fc" providerId="LiveId" clId="{A1375A66-8CF6-4F0A-80DD-4F8E1284D239}" dt="2023-12-19T13:35:47.953" v="10192" actId="113"/>
          <ac:spMkLst>
            <pc:docMk/>
            <pc:sldMk cId="2405399047" sldId="313"/>
            <ac:spMk id="7" creationId="{80EDC28F-44F8-B47A-62C0-C759326B866C}"/>
          </ac:spMkLst>
        </pc:spChg>
        <pc:grpChg chg="add mod">
          <ac:chgData name="범수 김" userId="863329ffd88cf9fc" providerId="LiveId" clId="{A1375A66-8CF6-4F0A-80DD-4F8E1284D239}" dt="2023-12-19T13:36:04.476" v="10201" actId="164"/>
          <ac:grpSpMkLst>
            <pc:docMk/>
            <pc:sldMk cId="2405399047" sldId="313"/>
            <ac:grpSpMk id="5" creationId="{5FF84383-1452-0C88-9909-7620BB252C61}"/>
          </ac:grpSpMkLst>
        </pc:grpChg>
        <pc:grpChg chg="del">
          <ac:chgData name="범수 김" userId="863329ffd88cf9fc" providerId="LiveId" clId="{A1375A66-8CF6-4F0A-80DD-4F8E1284D239}" dt="2023-12-19T13:35:13.746" v="10061" actId="478"/>
          <ac:grpSpMkLst>
            <pc:docMk/>
            <pc:sldMk cId="2405399047" sldId="313"/>
            <ac:grpSpMk id="11" creationId="{B51A74E1-7E14-D8EB-8C9C-2EFBB0111890}"/>
          </ac:grpSpMkLst>
        </pc:grpChg>
        <pc:picChg chg="mod">
          <ac:chgData name="범수 김" userId="863329ffd88cf9fc" providerId="LiveId" clId="{A1375A66-8CF6-4F0A-80DD-4F8E1284D239}" dt="2023-12-19T13:36:04.476" v="10201" actId="164"/>
          <ac:picMkLst>
            <pc:docMk/>
            <pc:sldMk cId="2405399047" sldId="313"/>
            <ac:picMk id="13" creationId="{94373EE2-0701-A862-E970-8964B7B80F10}"/>
          </ac:picMkLst>
        </pc:picChg>
      </pc:sldChg>
      <pc:sldChg chg="modSp add mod">
        <pc:chgData name="범수 김" userId="863329ffd88cf9fc" providerId="LiveId" clId="{A1375A66-8CF6-4F0A-80DD-4F8E1284D239}" dt="2023-12-19T13:37:40.223" v="10247" actId="12789"/>
        <pc:sldMkLst>
          <pc:docMk/>
          <pc:sldMk cId="805778006" sldId="314"/>
        </pc:sldMkLst>
        <pc:spChg chg="mod">
          <ac:chgData name="범수 김" userId="863329ffd88cf9fc" providerId="LiveId" clId="{A1375A66-8CF6-4F0A-80DD-4F8E1284D239}" dt="2023-12-19T13:37:40.223" v="10247" actId="12789"/>
          <ac:spMkLst>
            <pc:docMk/>
            <pc:sldMk cId="805778006" sldId="314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3:51:23.294" v="10554"/>
        <pc:sldMkLst>
          <pc:docMk/>
          <pc:sldMk cId="1547850894" sldId="315"/>
        </pc:sldMkLst>
        <pc:spChg chg="mod">
          <ac:chgData name="범수 김" userId="863329ffd88cf9fc" providerId="LiveId" clId="{A1375A66-8CF6-4F0A-80DD-4F8E1284D239}" dt="2023-12-19T13:37:44.688" v="10254" actId="1076"/>
          <ac:spMkLst>
            <pc:docMk/>
            <pc:sldMk cId="1547850894" sldId="315"/>
            <ac:spMk id="4" creationId="{BA88F360-FA40-C502-40E4-13D5DD454DF5}"/>
          </ac:spMkLst>
        </pc:spChg>
        <pc:spChg chg="add del mod">
          <ac:chgData name="범수 김" userId="863329ffd88cf9fc" providerId="LiveId" clId="{A1375A66-8CF6-4F0A-80DD-4F8E1284D239}" dt="2023-12-19T13:39:38.632" v="10264" actId="21"/>
          <ac:spMkLst>
            <pc:docMk/>
            <pc:sldMk cId="1547850894" sldId="315"/>
            <ac:spMk id="5" creationId="{99FDD802-E042-1D9C-DD3B-7FBC4D5AFA13}"/>
          </ac:spMkLst>
        </pc:spChg>
        <pc:spChg chg="add mod">
          <ac:chgData name="범수 김" userId="863329ffd88cf9fc" providerId="LiveId" clId="{A1375A66-8CF6-4F0A-80DD-4F8E1284D239}" dt="2023-12-19T13:39:43.973" v="10268" actId="164"/>
          <ac:spMkLst>
            <pc:docMk/>
            <pc:sldMk cId="1547850894" sldId="315"/>
            <ac:spMk id="8" creationId="{9BBB1880-E1A1-492D-3A54-8F3A698D3999}"/>
          </ac:spMkLst>
        </pc:spChg>
        <pc:spChg chg="add mod">
          <ac:chgData name="범수 김" userId="863329ffd88cf9fc" providerId="LiveId" clId="{A1375A66-8CF6-4F0A-80DD-4F8E1284D239}" dt="2023-12-19T13:51:23.294" v="10554"/>
          <ac:spMkLst>
            <pc:docMk/>
            <pc:sldMk cId="1547850894" sldId="315"/>
            <ac:spMk id="10" creationId="{E764A042-2AAF-5F58-EC57-DCFC50E4894D}"/>
          </ac:spMkLst>
        </pc:spChg>
        <pc:spChg chg="add mod">
          <ac:chgData name="범수 김" userId="863329ffd88cf9fc" providerId="LiveId" clId="{A1375A66-8CF6-4F0A-80DD-4F8E1284D239}" dt="2023-12-19T13:40:00.488" v="10284" actId="164"/>
          <ac:spMkLst>
            <pc:docMk/>
            <pc:sldMk cId="1547850894" sldId="315"/>
            <ac:spMk id="11" creationId="{439551D6-A7B9-E5FB-4992-6B3117544DDB}"/>
          </ac:spMkLst>
        </pc:spChg>
        <pc:spChg chg="add del mod">
          <ac:chgData name="범수 김" userId="863329ffd88cf9fc" providerId="LiveId" clId="{A1375A66-8CF6-4F0A-80DD-4F8E1284D239}" dt="2023-12-19T13:50:51.098" v="10498"/>
          <ac:spMkLst>
            <pc:docMk/>
            <pc:sldMk cId="1547850894" sldId="315"/>
            <ac:spMk id="16" creationId="{5845F91F-67E2-5F45-C482-A41D36FF7FBF}"/>
          </ac:spMkLst>
        </pc:spChg>
        <pc:spChg chg="add del mod">
          <ac:chgData name="범수 김" userId="863329ffd88cf9fc" providerId="LiveId" clId="{A1375A66-8CF6-4F0A-80DD-4F8E1284D239}" dt="2023-12-19T13:50:52.956" v="10500" actId="478"/>
          <ac:spMkLst>
            <pc:docMk/>
            <pc:sldMk cId="1547850894" sldId="315"/>
            <ac:spMk id="18" creationId="{9A259FF3-3389-D274-D4EC-E8ECE646B05C}"/>
          </ac:spMkLst>
        </pc:spChg>
        <pc:spChg chg="add mod">
          <ac:chgData name="범수 김" userId="863329ffd88cf9fc" providerId="LiveId" clId="{A1375A66-8CF6-4F0A-80DD-4F8E1284D239}" dt="2023-12-19T13:51:07.048" v="10508" actId="164"/>
          <ac:spMkLst>
            <pc:docMk/>
            <pc:sldMk cId="1547850894" sldId="315"/>
            <ac:spMk id="19" creationId="{9D5A78C5-4EE1-D4A3-A1B7-4677CDB40D41}"/>
          </ac:spMkLst>
        </pc:spChg>
        <pc:spChg chg="add mod">
          <ac:chgData name="범수 김" userId="863329ffd88cf9fc" providerId="LiveId" clId="{A1375A66-8CF6-4F0A-80DD-4F8E1284D239}" dt="2023-12-19T13:51:07.048" v="10508" actId="164"/>
          <ac:spMkLst>
            <pc:docMk/>
            <pc:sldMk cId="1547850894" sldId="315"/>
            <ac:spMk id="20" creationId="{F8157007-EA55-BF43-21D4-BE7C9BA1E4B7}"/>
          </ac:spMkLst>
        </pc:spChg>
        <pc:grpChg chg="add mod">
          <ac:chgData name="범수 김" userId="863329ffd88cf9fc" providerId="LiveId" clId="{A1375A66-8CF6-4F0A-80DD-4F8E1284D239}" dt="2023-12-19T13:40:00.488" v="10284" actId="164"/>
          <ac:grpSpMkLst>
            <pc:docMk/>
            <pc:sldMk cId="1547850894" sldId="315"/>
            <ac:grpSpMk id="9" creationId="{90455FBC-8AE2-EE8F-8F2B-47204834993E}"/>
          </ac:grpSpMkLst>
        </pc:grpChg>
        <pc:grpChg chg="add del mod">
          <ac:chgData name="범수 김" userId="863329ffd88cf9fc" providerId="LiveId" clId="{A1375A66-8CF6-4F0A-80DD-4F8E1284D239}" dt="2023-12-19T13:50:43.171" v="10493" actId="478"/>
          <ac:grpSpMkLst>
            <pc:docMk/>
            <pc:sldMk cId="1547850894" sldId="315"/>
            <ac:grpSpMk id="12" creationId="{EECAE096-4AAE-FACA-9D21-AA05B424A6BA}"/>
          </ac:grpSpMkLst>
        </pc:grpChg>
        <pc:grpChg chg="add mod">
          <ac:chgData name="범수 김" userId="863329ffd88cf9fc" providerId="LiveId" clId="{A1375A66-8CF6-4F0A-80DD-4F8E1284D239}" dt="2023-12-19T13:51:15.242" v="10518" actId="1076"/>
          <ac:grpSpMkLst>
            <pc:docMk/>
            <pc:sldMk cId="1547850894" sldId="315"/>
            <ac:grpSpMk id="21" creationId="{E7B3B0FD-B15C-08EC-7BC3-328908754C22}"/>
          </ac:grpSpMkLst>
        </pc:grpChg>
        <pc:picChg chg="add del mod">
          <ac:chgData name="범수 김" userId="863329ffd88cf9fc" providerId="LiveId" clId="{A1375A66-8CF6-4F0A-80DD-4F8E1284D239}" dt="2023-12-19T13:39:26.166" v="10260" actId="478"/>
          <ac:picMkLst>
            <pc:docMk/>
            <pc:sldMk cId="1547850894" sldId="315"/>
            <ac:picMk id="3" creationId="{15DC1814-CE6A-680B-1218-6995F299AAFF}"/>
          </ac:picMkLst>
        </pc:picChg>
        <pc:picChg chg="add mod">
          <ac:chgData name="범수 김" userId="863329ffd88cf9fc" providerId="LiveId" clId="{A1375A66-8CF6-4F0A-80DD-4F8E1284D239}" dt="2023-12-19T13:39:43.973" v="10268" actId="164"/>
          <ac:picMkLst>
            <pc:docMk/>
            <pc:sldMk cId="1547850894" sldId="315"/>
            <ac:picMk id="7" creationId="{94B3AA08-1E44-E4FC-34F3-901935894593}"/>
          </ac:picMkLst>
        </pc:picChg>
        <pc:picChg chg="add mod">
          <ac:chgData name="범수 김" userId="863329ffd88cf9fc" providerId="LiveId" clId="{A1375A66-8CF6-4F0A-80DD-4F8E1284D239}" dt="2023-12-19T13:51:07.048" v="10508" actId="164"/>
          <ac:picMkLst>
            <pc:docMk/>
            <pc:sldMk cId="1547850894" sldId="315"/>
            <ac:picMk id="14" creationId="{3D20302D-7562-D402-7972-6FEBBDEF0714}"/>
          </ac:picMkLst>
        </pc:picChg>
        <pc:picChg chg="add del mod">
          <ac:chgData name="범수 김" userId="863329ffd88cf9fc" providerId="LiveId" clId="{A1375A66-8CF6-4F0A-80DD-4F8E1284D239}" dt="2023-12-19T13:50:51.098" v="10498"/>
          <ac:picMkLst>
            <pc:docMk/>
            <pc:sldMk cId="1547850894" sldId="315"/>
            <ac:picMk id="15" creationId="{3C0ABBA4-9115-B207-2733-01BEBD4C1807}"/>
          </ac:picMkLst>
        </pc:picChg>
        <pc:picChg chg="add del mod">
          <ac:chgData name="범수 김" userId="863329ffd88cf9fc" providerId="LiveId" clId="{A1375A66-8CF6-4F0A-80DD-4F8E1284D239}" dt="2023-12-19T13:50:52.956" v="10500" actId="478"/>
          <ac:picMkLst>
            <pc:docMk/>
            <pc:sldMk cId="1547850894" sldId="315"/>
            <ac:picMk id="17" creationId="{EA592074-4A59-1B52-E68E-49A0BD7A2F68}"/>
          </ac:picMkLst>
        </pc:picChg>
      </pc:sldChg>
      <pc:sldChg chg="addSp delSp modSp add mod">
        <pc:chgData name="범수 김" userId="863329ffd88cf9fc" providerId="LiveId" clId="{A1375A66-8CF6-4F0A-80DD-4F8E1284D239}" dt="2023-12-19T13:54:27.307" v="10792"/>
        <pc:sldMkLst>
          <pc:docMk/>
          <pc:sldMk cId="400789213" sldId="316"/>
        </pc:sldMkLst>
        <pc:spChg chg="mod">
          <ac:chgData name="범수 김" userId="863329ffd88cf9fc" providerId="LiveId" clId="{A1375A66-8CF6-4F0A-80DD-4F8E1284D239}" dt="2023-12-19T13:54:27.307" v="10792"/>
          <ac:spMkLst>
            <pc:docMk/>
            <pc:sldMk cId="400789213" sldId="316"/>
            <ac:spMk id="10" creationId="{E764A042-2AAF-5F58-EC57-DCFC50E4894D}"/>
          </ac:spMkLst>
        </pc:spChg>
        <pc:spChg chg="add mod">
          <ac:chgData name="범수 김" userId="863329ffd88cf9fc" providerId="LiveId" clId="{A1375A66-8CF6-4F0A-80DD-4F8E1284D239}" dt="2023-12-19T13:43:50.522" v="10406" actId="164"/>
          <ac:spMkLst>
            <pc:docMk/>
            <pc:sldMk cId="400789213" sldId="316"/>
            <ac:spMk id="13" creationId="{DC4C4FA6-038B-0055-DA76-2095A1C63B6B}"/>
          </ac:spMkLst>
        </pc:spChg>
        <pc:spChg chg="add mod">
          <ac:chgData name="범수 김" userId="863329ffd88cf9fc" providerId="LiveId" clId="{A1375A66-8CF6-4F0A-80DD-4F8E1284D239}" dt="2023-12-19T13:43:50.522" v="10406" actId="164"/>
          <ac:spMkLst>
            <pc:docMk/>
            <pc:sldMk cId="400789213" sldId="316"/>
            <ac:spMk id="14" creationId="{8BD5C085-83E2-D5AB-B1D9-76C1335CC6DA}"/>
          </ac:spMkLst>
        </pc:spChg>
        <pc:spChg chg="add mod">
          <ac:chgData name="범수 김" userId="863329ffd88cf9fc" providerId="LiveId" clId="{A1375A66-8CF6-4F0A-80DD-4F8E1284D239}" dt="2023-12-19T13:53:46.976" v="10704" actId="164"/>
          <ac:spMkLst>
            <pc:docMk/>
            <pc:sldMk cId="400789213" sldId="316"/>
            <ac:spMk id="20" creationId="{F1596281-ACCE-DAD5-DE0A-01A967CAD824}"/>
          </ac:spMkLst>
        </pc:spChg>
        <pc:spChg chg="add mod">
          <ac:chgData name="범수 김" userId="863329ffd88cf9fc" providerId="LiveId" clId="{A1375A66-8CF6-4F0A-80DD-4F8E1284D239}" dt="2023-12-19T13:53:46.976" v="10704" actId="164"/>
          <ac:spMkLst>
            <pc:docMk/>
            <pc:sldMk cId="400789213" sldId="316"/>
            <ac:spMk id="21" creationId="{E532B80A-8AEF-9625-9F9E-D5D871CDD80D}"/>
          </ac:spMkLst>
        </pc:spChg>
        <pc:spChg chg="mod topLvl">
          <ac:chgData name="범수 김" userId="863329ffd88cf9fc" providerId="LiveId" clId="{A1375A66-8CF6-4F0A-80DD-4F8E1284D239}" dt="2023-12-19T13:54:14.317" v="10722" actId="164"/>
          <ac:spMkLst>
            <pc:docMk/>
            <pc:sldMk cId="400789213" sldId="316"/>
            <ac:spMk id="26" creationId="{4DB93AD0-1BD5-3EC5-0A64-E9BA193E669B}"/>
          </ac:spMkLst>
        </pc:spChg>
        <pc:spChg chg="mod topLvl">
          <ac:chgData name="범수 김" userId="863329ffd88cf9fc" providerId="LiveId" clId="{A1375A66-8CF6-4F0A-80DD-4F8E1284D239}" dt="2023-12-19T13:54:14.317" v="10722" actId="164"/>
          <ac:spMkLst>
            <pc:docMk/>
            <pc:sldMk cId="400789213" sldId="316"/>
            <ac:spMk id="27" creationId="{EAE4CCC0-785F-363B-6FB5-57A7F6BFD648}"/>
          </ac:spMkLst>
        </pc:spChg>
        <pc:spChg chg="add mod">
          <ac:chgData name="범수 김" userId="863329ffd88cf9fc" providerId="LiveId" clId="{A1375A66-8CF6-4F0A-80DD-4F8E1284D239}" dt="2023-12-19T13:54:14.317" v="10722" actId="164"/>
          <ac:spMkLst>
            <pc:docMk/>
            <pc:sldMk cId="400789213" sldId="316"/>
            <ac:spMk id="28" creationId="{509689F6-0C80-7FBA-E528-762C1D3552F0}"/>
          </ac:spMkLst>
        </pc:spChg>
        <pc:grpChg chg="del">
          <ac:chgData name="범수 김" userId="863329ffd88cf9fc" providerId="LiveId" clId="{A1375A66-8CF6-4F0A-80DD-4F8E1284D239}" dt="2023-12-19T13:40:33.584" v="10388" actId="478"/>
          <ac:grpSpMkLst>
            <pc:docMk/>
            <pc:sldMk cId="400789213" sldId="316"/>
            <ac:grpSpMk id="12" creationId="{EECAE096-4AAE-FACA-9D21-AA05B424A6BA}"/>
          </ac:grpSpMkLst>
        </pc:grpChg>
        <pc:grpChg chg="add del mod">
          <ac:chgData name="범수 김" userId="863329ffd88cf9fc" providerId="LiveId" clId="{A1375A66-8CF6-4F0A-80DD-4F8E1284D239}" dt="2023-12-19T13:50:04.930" v="10492" actId="478"/>
          <ac:grpSpMkLst>
            <pc:docMk/>
            <pc:sldMk cId="400789213" sldId="316"/>
            <ac:grpSpMk id="15" creationId="{BF04E87C-9B9D-BC80-BB40-BFE1844ADBF6}"/>
          </ac:grpSpMkLst>
        </pc:grpChg>
        <pc:grpChg chg="add del mod">
          <ac:chgData name="범수 김" userId="863329ffd88cf9fc" providerId="LiveId" clId="{A1375A66-8CF6-4F0A-80DD-4F8E1284D239}" dt="2023-12-19T13:53:47.682" v="10705" actId="21"/>
          <ac:grpSpMkLst>
            <pc:docMk/>
            <pc:sldMk cId="400789213" sldId="316"/>
            <ac:grpSpMk id="24" creationId="{5132A7D1-3B42-813D-D82F-AE4265A96194}"/>
          </ac:grpSpMkLst>
        </pc:grpChg>
        <pc:grpChg chg="add del mod">
          <ac:chgData name="범수 김" userId="863329ffd88cf9fc" providerId="LiveId" clId="{A1375A66-8CF6-4F0A-80DD-4F8E1284D239}" dt="2023-12-19T13:54:04.144" v="10716" actId="165"/>
          <ac:grpSpMkLst>
            <pc:docMk/>
            <pc:sldMk cId="400789213" sldId="316"/>
            <ac:grpSpMk id="25" creationId="{2A5BFB7B-FCE0-BE17-0158-775F937CBE70}"/>
          </ac:grpSpMkLst>
        </pc:grpChg>
        <pc:grpChg chg="add mod">
          <ac:chgData name="범수 김" userId="863329ffd88cf9fc" providerId="LiveId" clId="{A1375A66-8CF6-4F0A-80DD-4F8E1284D239}" dt="2023-12-19T13:54:14.317" v="10722" actId="164"/>
          <ac:grpSpMkLst>
            <pc:docMk/>
            <pc:sldMk cId="400789213" sldId="316"/>
            <ac:grpSpMk id="29" creationId="{DBD6EE21-C3AF-C2C4-E385-50431483BFC2}"/>
          </ac:grpSpMkLst>
        </pc:grpChg>
        <pc:picChg chg="add del mod">
          <ac:chgData name="범수 김" userId="863329ffd88cf9fc" providerId="LiveId" clId="{A1375A66-8CF6-4F0A-80DD-4F8E1284D239}" dt="2023-12-19T13:43:20.609" v="10391" actId="478"/>
          <ac:picMkLst>
            <pc:docMk/>
            <pc:sldMk cId="400789213" sldId="316"/>
            <ac:picMk id="3" creationId="{B544C984-36E4-AAF1-C9AF-F377D0F05B37}"/>
          </ac:picMkLst>
        </pc:picChg>
        <pc:picChg chg="add mod">
          <ac:chgData name="범수 김" userId="863329ffd88cf9fc" providerId="LiveId" clId="{A1375A66-8CF6-4F0A-80DD-4F8E1284D239}" dt="2023-12-19T13:43:58.457" v="10411" actId="1076"/>
          <ac:picMkLst>
            <pc:docMk/>
            <pc:sldMk cId="400789213" sldId="316"/>
            <ac:picMk id="6" creationId="{C168171A-A89E-F8B9-856D-61F106E2F24B}"/>
          </ac:picMkLst>
        </pc:picChg>
        <pc:picChg chg="add del mod">
          <ac:chgData name="범수 김" userId="863329ffd88cf9fc" providerId="LiveId" clId="{A1375A66-8CF6-4F0A-80DD-4F8E1284D239}" dt="2023-12-19T13:50:01.636" v="10491" actId="478"/>
          <ac:picMkLst>
            <pc:docMk/>
            <pc:sldMk cId="400789213" sldId="316"/>
            <ac:picMk id="17" creationId="{52317FE1-2659-C9A2-16FC-DF40EBEE905F}"/>
          </ac:picMkLst>
        </pc:picChg>
        <pc:picChg chg="add del mod">
          <ac:chgData name="범수 김" userId="863329ffd88cf9fc" providerId="LiveId" clId="{A1375A66-8CF6-4F0A-80DD-4F8E1284D239}" dt="2023-12-19T13:53:35.280" v="10702" actId="478"/>
          <ac:picMkLst>
            <pc:docMk/>
            <pc:sldMk cId="400789213" sldId="316"/>
            <ac:picMk id="19" creationId="{9CFD92D2-873A-2C21-47CF-765360CCE7A9}"/>
          </ac:picMkLst>
        </pc:picChg>
        <pc:picChg chg="add mod">
          <ac:chgData name="범수 김" userId="863329ffd88cf9fc" providerId="LiveId" clId="{A1375A66-8CF6-4F0A-80DD-4F8E1284D239}" dt="2023-12-19T13:54:14.317" v="10722" actId="164"/>
          <ac:picMkLst>
            <pc:docMk/>
            <pc:sldMk cId="400789213" sldId="316"/>
            <ac:picMk id="23" creationId="{5AD15E19-4321-304D-AA37-3A1F29676C24}"/>
          </ac:picMkLst>
        </pc:picChg>
      </pc:sldChg>
      <pc:sldChg chg="addSp delSp modSp add mod">
        <pc:chgData name="범수 김" userId="863329ffd88cf9fc" providerId="LiveId" clId="{A1375A66-8CF6-4F0A-80DD-4F8E1284D239}" dt="2023-12-19T13:56:12.368" v="11043"/>
        <pc:sldMkLst>
          <pc:docMk/>
          <pc:sldMk cId="2827506884" sldId="317"/>
        </pc:sldMkLst>
        <pc:spChg chg="add del mod">
          <ac:chgData name="범수 김" userId="863329ffd88cf9fc" providerId="LiveId" clId="{A1375A66-8CF6-4F0A-80DD-4F8E1284D239}" dt="2023-12-19T13:55:05.568" v="10818" actId="21"/>
          <ac:spMkLst>
            <pc:docMk/>
            <pc:sldMk cId="2827506884" sldId="317"/>
            <ac:spMk id="5" creationId="{0714EB52-5A91-7FC6-44A8-66BA8C357A83}"/>
          </ac:spMkLst>
        </pc:spChg>
        <pc:spChg chg="add mod topLvl">
          <ac:chgData name="범수 김" userId="863329ffd88cf9fc" providerId="LiveId" clId="{A1375A66-8CF6-4F0A-80DD-4F8E1284D239}" dt="2023-12-19T13:55:24.265" v="10830" actId="164"/>
          <ac:spMkLst>
            <pc:docMk/>
            <pc:sldMk cId="2827506884" sldId="317"/>
            <ac:spMk id="6" creationId="{A69EBCD6-D53B-CB04-7114-31C0E5B3F59E}"/>
          </ac:spMkLst>
        </pc:spChg>
        <pc:spChg chg="add mod topLvl">
          <ac:chgData name="범수 김" userId="863329ffd88cf9fc" providerId="LiveId" clId="{A1375A66-8CF6-4F0A-80DD-4F8E1284D239}" dt="2023-12-19T13:55:24.265" v="10830" actId="164"/>
          <ac:spMkLst>
            <pc:docMk/>
            <pc:sldMk cId="2827506884" sldId="317"/>
            <ac:spMk id="7" creationId="{B28B233B-4D01-E577-BCCC-DEDF052E0A99}"/>
          </ac:spMkLst>
        </pc:spChg>
        <pc:spChg chg="mod topLvl">
          <ac:chgData name="범수 김" userId="863329ffd88cf9fc" providerId="LiveId" clId="{A1375A66-8CF6-4F0A-80DD-4F8E1284D239}" dt="2023-12-19T13:56:12.368" v="11043"/>
          <ac:spMkLst>
            <pc:docMk/>
            <pc:sldMk cId="2827506884" sldId="317"/>
            <ac:spMk id="10" creationId="{E764A042-2AAF-5F58-EC57-DCFC50E4894D}"/>
          </ac:spMkLst>
        </pc:spChg>
        <pc:spChg chg="del topLvl">
          <ac:chgData name="범수 김" userId="863329ffd88cf9fc" providerId="LiveId" clId="{A1375A66-8CF6-4F0A-80DD-4F8E1284D239}" dt="2023-12-19T13:55:06.672" v="10819" actId="21"/>
          <ac:spMkLst>
            <pc:docMk/>
            <pc:sldMk cId="2827506884" sldId="317"/>
            <ac:spMk id="26" creationId="{4DB93AD0-1BD5-3EC5-0A64-E9BA193E669B}"/>
          </ac:spMkLst>
        </pc:spChg>
        <pc:spChg chg="del">
          <ac:chgData name="범수 김" userId="863329ffd88cf9fc" providerId="LiveId" clId="{A1375A66-8CF6-4F0A-80DD-4F8E1284D239}" dt="2023-12-19T13:54:39.008" v="10809" actId="478"/>
          <ac:spMkLst>
            <pc:docMk/>
            <pc:sldMk cId="2827506884" sldId="317"/>
            <ac:spMk id="27" creationId="{EAE4CCC0-785F-363B-6FB5-57A7F6BFD648}"/>
          </ac:spMkLst>
        </pc:spChg>
        <pc:spChg chg="del">
          <ac:chgData name="범수 김" userId="863329ffd88cf9fc" providerId="LiveId" clId="{A1375A66-8CF6-4F0A-80DD-4F8E1284D239}" dt="2023-12-19T13:54:37.724" v="10808" actId="478"/>
          <ac:spMkLst>
            <pc:docMk/>
            <pc:sldMk cId="2827506884" sldId="317"/>
            <ac:spMk id="28" creationId="{509689F6-0C80-7FBA-E528-762C1D3552F0}"/>
          </ac:spMkLst>
        </pc:spChg>
        <pc:grpChg chg="add del mod">
          <ac:chgData name="범수 김" userId="863329ffd88cf9fc" providerId="LiveId" clId="{A1375A66-8CF6-4F0A-80DD-4F8E1284D239}" dt="2023-12-19T13:55:21.110" v="10828" actId="165"/>
          <ac:grpSpMkLst>
            <pc:docMk/>
            <pc:sldMk cId="2827506884" sldId="317"/>
            <ac:grpSpMk id="8" creationId="{1C77D7B0-18C8-5ABE-9262-BC6D0B87A9FB}"/>
          </ac:grpSpMkLst>
        </pc:grpChg>
        <pc:grpChg chg="add mod">
          <ac:chgData name="범수 김" userId="863329ffd88cf9fc" providerId="LiveId" clId="{A1375A66-8CF6-4F0A-80DD-4F8E1284D239}" dt="2023-12-19T13:55:29.709" v="10833" actId="1076"/>
          <ac:grpSpMkLst>
            <pc:docMk/>
            <pc:sldMk cId="2827506884" sldId="317"/>
            <ac:grpSpMk id="9" creationId="{AD6E578C-CEC1-58F2-86B2-33E1AF9333DC}"/>
          </ac:grpSpMkLst>
        </pc:grpChg>
        <pc:grpChg chg="del mod">
          <ac:chgData name="범수 김" userId="863329ffd88cf9fc" providerId="LiveId" clId="{A1375A66-8CF6-4F0A-80DD-4F8E1284D239}" dt="2023-12-19T13:54:55.117" v="10811" actId="478"/>
          <ac:grpSpMkLst>
            <pc:docMk/>
            <pc:sldMk cId="2827506884" sldId="317"/>
            <ac:grpSpMk id="29" creationId="{DBD6EE21-C3AF-C2C4-E385-50431483BFC2}"/>
          </ac:grpSpMkLst>
        </pc:grpChg>
        <pc:picChg chg="add mod topLvl">
          <ac:chgData name="범수 김" userId="863329ffd88cf9fc" providerId="LiveId" clId="{A1375A66-8CF6-4F0A-80DD-4F8E1284D239}" dt="2023-12-19T13:55:24.265" v="10830" actId="164"/>
          <ac:picMkLst>
            <pc:docMk/>
            <pc:sldMk cId="2827506884" sldId="317"/>
            <ac:picMk id="3" creationId="{4E292226-532E-8D4C-3CF7-25216C4C4701}"/>
          </ac:picMkLst>
        </pc:picChg>
        <pc:picChg chg="del topLvl">
          <ac:chgData name="범수 김" userId="863329ffd88cf9fc" providerId="LiveId" clId="{A1375A66-8CF6-4F0A-80DD-4F8E1284D239}" dt="2023-12-19T13:54:55.117" v="10811" actId="478"/>
          <ac:picMkLst>
            <pc:docMk/>
            <pc:sldMk cId="2827506884" sldId="317"/>
            <ac:picMk id="23" creationId="{5AD15E19-4321-304D-AA37-3A1F29676C24}"/>
          </ac:picMkLst>
        </pc:picChg>
      </pc:sldChg>
      <pc:sldChg chg="addSp delSp modSp add mod">
        <pc:chgData name="범수 김" userId="863329ffd88cf9fc" providerId="LiveId" clId="{A1375A66-8CF6-4F0A-80DD-4F8E1284D239}" dt="2023-12-19T13:57:57.668" v="11219"/>
        <pc:sldMkLst>
          <pc:docMk/>
          <pc:sldMk cId="2665091427" sldId="318"/>
        </pc:sldMkLst>
        <pc:spChg chg="add mod">
          <ac:chgData name="범수 김" userId="863329ffd88cf9fc" providerId="LiveId" clId="{A1375A66-8CF6-4F0A-80DD-4F8E1284D239}" dt="2023-12-19T13:57:10.927" v="11052" actId="14100"/>
          <ac:spMkLst>
            <pc:docMk/>
            <pc:sldMk cId="2665091427" sldId="318"/>
            <ac:spMk id="8" creationId="{A1D51079-2092-6EF7-376D-49F22B2983CE}"/>
          </ac:spMkLst>
        </pc:spChg>
        <pc:spChg chg="mod">
          <ac:chgData name="범수 김" userId="863329ffd88cf9fc" providerId="LiveId" clId="{A1375A66-8CF6-4F0A-80DD-4F8E1284D239}" dt="2023-12-19T13:57:57.668" v="11219"/>
          <ac:spMkLst>
            <pc:docMk/>
            <pc:sldMk cId="2665091427" sldId="318"/>
            <ac:spMk id="10" creationId="{E764A042-2AAF-5F58-EC57-DCFC50E4894D}"/>
          </ac:spMkLst>
        </pc:spChg>
        <pc:spChg chg="add mod">
          <ac:chgData name="범수 김" userId="863329ffd88cf9fc" providerId="LiveId" clId="{A1375A66-8CF6-4F0A-80DD-4F8E1284D239}" dt="2023-12-19T13:57:17.476" v="11056" actId="14100"/>
          <ac:spMkLst>
            <pc:docMk/>
            <pc:sldMk cId="2665091427" sldId="318"/>
            <ac:spMk id="11" creationId="{B93B6CE8-AFD0-F1C8-58D4-D7B18349D4FD}"/>
          </ac:spMkLst>
        </pc:spChg>
        <pc:grpChg chg="del">
          <ac:chgData name="범수 김" userId="863329ffd88cf9fc" providerId="LiveId" clId="{A1375A66-8CF6-4F0A-80DD-4F8E1284D239}" dt="2023-12-19T13:56:35.093" v="11045" actId="478"/>
          <ac:grpSpMkLst>
            <pc:docMk/>
            <pc:sldMk cId="2665091427" sldId="318"/>
            <ac:grpSpMk id="9" creationId="{AD6E578C-CEC1-58F2-86B2-33E1AF9333DC}"/>
          </ac:grpSpMkLst>
        </pc:grpChg>
        <pc:picChg chg="add mod">
          <ac:chgData name="범수 김" userId="863329ffd88cf9fc" providerId="LiveId" clId="{A1375A66-8CF6-4F0A-80DD-4F8E1284D239}" dt="2023-12-19T13:56:58.788" v="11049" actId="1076"/>
          <ac:picMkLst>
            <pc:docMk/>
            <pc:sldMk cId="2665091427" sldId="318"/>
            <ac:picMk id="5" creationId="{592B7253-7C7E-5C7F-7CAD-02348CBE4379}"/>
          </ac:picMkLst>
        </pc:picChg>
      </pc:sldChg>
      <pc:sldChg chg="addSp delSp modSp add mod">
        <pc:chgData name="범수 김" userId="863329ffd88cf9fc" providerId="LiveId" clId="{A1375A66-8CF6-4F0A-80DD-4F8E1284D239}" dt="2023-12-19T13:59:21.499" v="11244" actId="164"/>
        <pc:sldMkLst>
          <pc:docMk/>
          <pc:sldMk cId="659028125" sldId="319"/>
        </pc:sldMkLst>
        <pc:spChg chg="del">
          <ac:chgData name="범수 김" userId="863329ffd88cf9fc" providerId="LiveId" clId="{A1375A66-8CF6-4F0A-80DD-4F8E1284D239}" dt="2023-12-19T13:58:27.026" v="11223" actId="478"/>
          <ac:spMkLst>
            <pc:docMk/>
            <pc:sldMk cId="659028125" sldId="319"/>
            <ac:spMk id="8" creationId="{A1D51079-2092-6EF7-376D-49F22B2983CE}"/>
          </ac:spMkLst>
        </pc:spChg>
        <pc:spChg chg="add mod">
          <ac:chgData name="범수 김" userId="863329ffd88cf9fc" providerId="LiveId" clId="{A1375A66-8CF6-4F0A-80DD-4F8E1284D239}" dt="2023-12-19T13:59:10.024" v="11237" actId="164"/>
          <ac:spMkLst>
            <pc:docMk/>
            <pc:sldMk cId="659028125" sldId="319"/>
            <ac:spMk id="9" creationId="{AD6ED89F-0B64-5B46-26C4-D91C2C636E41}"/>
          </ac:spMkLst>
        </pc:spChg>
        <pc:spChg chg="del">
          <ac:chgData name="범수 김" userId="863329ffd88cf9fc" providerId="LiveId" clId="{A1375A66-8CF6-4F0A-80DD-4F8E1284D239}" dt="2023-12-19T13:58:22.297" v="11221" actId="478"/>
          <ac:spMkLst>
            <pc:docMk/>
            <pc:sldMk cId="659028125" sldId="319"/>
            <ac:spMk id="10" creationId="{E764A042-2AAF-5F58-EC57-DCFC50E4894D}"/>
          </ac:spMkLst>
        </pc:spChg>
        <pc:spChg chg="del">
          <ac:chgData name="범수 김" userId="863329ffd88cf9fc" providerId="LiveId" clId="{A1375A66-8CF6-4F0A-80DD-4F8E1284D239}" dt="2023-12-19T13:58:27.026" v="11223" actId="478"/>
          <ac:spMkLst>
            <pc:docMk/>
            <pc:sldMk cId="659028125" sldId="319"/>
            <ac:spMk id="11" creationId="{B93B6CE8-AFD0-F1C8-58D4-D7B18349D4FD}"/>
          </ac:spMkLst>
        </pc:spChg>
        <pc:spChg chg="add mod">
          <ac:chgData name="범수 김" userId="863329ffd88cf9fc" providerId="LiveId" clId="{A1375A66-8CF6-4F0A-80DD-4F8E1284D239}" dt="2023-12-19T13:59:10.024" v="11237" actId="164"/>
          <ac:spMkLst>
            <pc:docMk/>
            <pc:sldMk cId="659028125" sldId="319"/>
            <ac:spMk id="12" creationId="{DAB15C4D-D8C9-5300-2832-7DBCEF2B703C}"/>
          </ac:spMkLst>
        </pc:spChg>
        <pc:spChg chg="add del mod">
          <ac:chgData name="범수 김" userId="863329ffd88cf9fc" providerId="LiveId" clId="{A1375A66-8CF6-4F0A-80DD-4F8E1284D239}" dt="2023-12-19T13:59:07.722" v="11236" actId="478"/>
          <ac:spMkLst>
            <pc:docMk/>
            <pc:sldMk cId="659028125" sldId="319"/>
            <ac:spMk id="13" creationId="{92512EB4-D836-DE93-670F-1AB4FF4A403A}"/>
          </ac:spMkLst>
        </pc:spChg>
        <pc:spChg chg="add mod">
          <ac:chgData name="범수 김" userId="863329ffd88cf9fc" providerId="LiveId" clId="{A1375A66-8CF6-4F0A-80DD-4F8E1284D239}" dt="2023-12-19T13:59:21.499" v="11244" actId="164"/>
          <ac:spMkLst>
            <pc:docMk/>
            <pc:sldMk cId="659028125" sldId="319"/>
            <ac:spMk id="15" creationId="{47115A12-675D-0EDC-CB13-ADAA39B9699A}"/>
          </ac:spMkLst>
        </pc:spChg>
        <pc:spChg chg="add mod">
          <ac:chgData name="범수 김" userId="863329ffd88cf9fc" providerId="LiveId" clId="{A1375A66-8CF6-4F0A-80DD-4F8E1284D239}" dt="2023-12-19T13:59:21.499" v="11244" actId="164"/>
          <ac:spMkLst>
            <pc:docMk/>
            <pc:sldMk cId="659028125" sldId="319"/>
            <ac:spMk id="16" creationId="{C2670193-EACA-F93E-1FE2-4B006316FA73}"/>
          </ac:spMkLst>
        </pc:spChg>
        <pc:grpChg chg="add mod">
          <ac:chgData name="범수 김" userId="863329ffd88cf9fc" providerId="LiveId" clId="{A1375A66-8CF6-4F0A-80DD-4F8E1284D239}" dt="2023-12-19T13:59:21.499" v="11244" actId="164"/>
          <ac:grpSpMkLst>
            <pc:docMk/>
            <pc:sldMk cId="659028125" sldId="319"/>
            <ac:grpSpMk id="14" creationId="{DBE7495D-9BCA-55FB-955F-7931056A7A47}"/>
          </ac:grpSpMkLst>
        </pc:grpChg>
        <pc:grpChg chg="add mod">
          <ac:chgData name="범수 김" userId="863329ffd88cf9fc" providerId="LiveId" clId="{A1375A66-8CF6-4F0A-80DD-4F8E1284D239}" dt="2023-12-19T13:59:21.499" v="11244" actId="164"/>
          <ac:grpSpMkLst>
            <pc:docMk/>
            <pc:sldMk cId="659028125" sldId="319"/>
            <ac:grpSpMk id="17" creationId="{DF1254A8-F15D-005B-6009-E1FE07015D2E}"/>
          </ac:grpSpMkLst>
        </pc:grpChg>
        <pc:picChg chg="add del mod">
          <ac:chgData name="범수 김" userId="863329ffd88cf9fc" providerId="LiveId" clId="{A1375A66-8CF6-4F0A-80DD-4F8E1284D239}" dt="2023-12-19T13:58:48.372" v="11227" actId="478"/>
          <ac:picMkLst>
            <pc:docMk/>
            <pc:sldMk cId="659028125" sldId="319"/>
            <ac:picMk id="3" creationId="{5E1A6E7E-8B78-0305-5789-7B15D3AB030F}"/>
          </ac:picMkLst>
        </pc:picChg>
        <pc:picChg chg="del">
          <ac:chgData name="범수 김" userId="863329ffd88cf9fc" providerId="LiveId" clId="{A1375A66-8CF6-4F0A-80DD-4F8E1284D239}" dt="2023-12-19T13:58:24.569" v="11222" actId="478"/>
          <ac:picMkLst>
            <pc:docMk/>
            <pc:sldMk cId="659028125" sldId="319"/>
            <ac:picMk id="5" creationId="{592B7253-7C7E-5C7F-7CAD-02348CBE4379}"/>
          </ac:picMkLst>
        </pc:picChg>
        <pc:picChg chg="add mod">
          <ac:chgData name="범수 김" userId="863329ffd88cf9fc" providerId="LiveId" clId="{A1375A66-8CF6-4F0A-80DD-4F8E1284D239}" dt="2023-12-19T13:59:10.024" v="11237" actId="164"/>
          <ac:picMkLst>
            <pc:docMk/>
            <pc:sldMk cId="659028125" sldId="319"/>
            <ac:picMk id="7" creationId="{F14C6581-676E-3496-44A8-991D4982975F}"/>
          </ac:picMkLst>
        </pc:picChg>
      </pc:sldChg>
      <pc:sldChg chg="addSp delSp modSp add mod">
        <pc:chgData name="범수 김" userId="863329ffd88cf9fc" providerId="LiveId" clId="{A1375A66-8CF6-4F0A-80DD-4F8E1284D239}" dt="2023-12-19T13:59:48.994" v="11391" actId="20577"/>
        <pc:sldMkLst>
          <pc:docMk/>
          <pc:sldMk cId="725177867" sldId="320"/>
        </pc:sldMkLst>
        <pc:spChg chg="add mod">
          <ac:chgData name="범수 김" userId="863329ffd88cf9fc" providerId="LiveId" clId="{A1375A66-8CF6-4F0A-80DD-4F8E1284D239}" dt="2023-12-19T13:59:48.994" v="11391" actId="20577"/>
          <ac:spMkLst>
            <pc:docMk/>
            <pc:sldMk cId="725177867" sldId="320"/>
            <ac:spMk id="2" creationId="{8FD45149-99EF-880A-342B-C2168E3B7D14}"/>
          </ac:spMkLst>
        </pc:spChg>
        <pc:spChg chg="del">
          <ac:chgData name="범수 김" userId="863329ffd88cf9fc" providerId="LiveId" clId="{A1375A66-8CF6-4F0A-80DD-4F8E1284D239}" dt="2023-12-19T13:59:28.138" v="11249" actId="478"/>
          <ac:spMkLst>
            <pc:docMk/>
            <pc:sldMk cId="725177867" sldId="320"/>
            <ac:spMk id="9" creationId="{AD6ED89F-0B64-5B46-26C4-D91C2C636E41}"/>
          </ac:spMkLst>
        </pc:spChg>
        <pc:spChg chg="del">
          <ac:chgData name="범수 김" userId="863329ffd88cf9fc" providerId="LiveId" clId="{A1375A66-8CF6-4F0A-80DD-4F8E1284D239}" dt="2023-12-19T13:59:25.211" v="11246" actId="478"/>
          <ac:spMkLst>
            <pc:docMk/>
            <pc:sldMk cId="725177867" sldId="320"/>
            <ac:spMk id="12" creationId="{DAB15C4D-D8C9-5300-2832-7DBCEF2B703C}"/>
          </ac:spMkLst>
        </pc:spChg>
        <pc:grpChg chg="add del">
          <ac:chgData name="범수 김" userId="863329ffd88cf9fc" providerId="LiveId" clId="{A1375A66-8CF6-4F0A-80DD-4F8E1284D239}" dt="2023-12-19T13:59:28.138" v="11249" actId="478"/>
          <ac:grpSpMkLst>
            <pc:docMk/>
            <pc:sldMk cId="725177867" sldId="320"/>
            <ac:grpSpMk id="14" creationId="{DBE7495D-9BCA-55FB-955F-7931056A7A47}"/>
          </ac:grpSpMkLst>
        </pc:grpChg>
        <pc:picChg chg="add del">
          <ac:chgData name="범수 김" userId="863329ffd88cf9fc" providerId="LiveId" clId="{A1375A66-8CF6-4F0A-80DD-4F8E1284D239}" dt="2023-12-19T13:59:27.084" v="11248" actId="478"/>
          <ac:picMkLst>
            <pc:docMk/>
            <pc:sldMk cId="725177867" sldId="320"/>
            <ac:picMk id="7" creationId="{F14C6581-676E-3496-44A8-991D4982975F}"/>
          </ac:picMkLst>
        </pc:picChg>
      </pc:sldChg>
      <pc:sldChg chg="addSp delSp modSp add mod">
        <pc:chgData name="범수 김" userId="863329ffd88cf9fc" providerId="LiveId" clId="{A1375A66-8CF6-4F0A-80DD-4F8E1284D239}" dt="2023-12-19T14:01:02.017" v="11547" actId="20577"/>
        <pc:sldMkLst>
          <pc:docMk/>
          <pc:sldMk cId="3048324023" sldId="321"/>
        </pc:sldMkLst>
        <pc:spChg chg="del">
          <ac:chgData name="범수 김" userId="863329ffd88cf9fc" providerId="LiveId" clId="{A1375A66-8CF6-4F0A-80DD-4F8E1284D239}" dt="2023-12-19T14:00:07.345" v="11393" actId="478"/>
          <ac:spMkLst>
            <pc:docMk/>
            <pc:sldMk cId="3048324023" sldId="321"/>
            <ac:spMk id="2" creationId="{8FD45149-99EF-880A-342B-C2168E3B7D14}"/>
          </ac:spMkLst>
        </pc:spChg>
        <pc:spChg chg="add mod">
          <ac:chgData name="범수 김" userId="863329ffd88cf9fc" providerId="LiveId" clId="{A1375A66-8CF6-4F0A-80DD-4F8E1284D239}" dt="2023-12-19T14:00:22.971" v="11400" actId="164"/>
          <ac:spMkLst>
            <pc:docMk/>
            <pc:sldMk cId="3048324023" sldId="321"/>
            <ac:spMk id="6" creationId="{9BEE5F6D-508E-217C-A50C-3F88E21ABA58}"/>
          </ac:spMkLst>
        </pc:spChg>
        <pc:spChg chg="add mod">
          <ac:chgData name="범수 김" userId="863329ffd88cf9fc" providerId="LiveId" clId="{A1375A66-8CF6-4F0A-80DD-4F8E1284D239}" dt="2023-12-19T14:01:02.017" v="11547" actId="20577"/>
          <ac:spMkLst>
            <pc:docMk/>
            <pc:sldMk cId="3048324023" sldId="321"/>
            <ac:spMk id="9" creationId="{5F91C082-635C-520F-CC2B-60B634D5CCDC}"/>
          </ac:spMkLst>
        </pc:spChg>
        <pc:grpChg chg="add mod">
          <ac:chgData name="범수 김" userId="863329ffd88cf9fc" providerId="LiveId" clId="{A1375A66-8CF6-4F0A-80DD-4F8E1284D239}" dt="2023-12-19T14:00:22.971" v="11400" actId="164"/>
          <ac:grpSpMkLst>
            <pc:docMk/>
            <pc:sldMk cId="3048324023" sldId="321"/>
            <ac:grpSpMk id="8" creationId="{5A5AB89F-66FB-BA3C-A56B-78F5EBCDC65E}"/>
          </ac:grpSpMkLst>
        </pc:grpChg>
        <pc:grpChg chg="del">
          <ac:chgData name="범수 김" userId="863329ffd88cf9fc" providerId="LiveId" clId="{A1375A66-8CF6-4F0A-80DD-4F8E1284D239}" dt="2023-12-19T14:00:07.568" v="11394" actId="478"/>
          <ac:grpSpMkLst>
            <pc:docMk/>
            <pc:sldMk cId="3048324023" sldId="321"/>
            <ac:grpSpMk id="17" creationId="{DF1254A8-F15D-005B-6009-E1FE07015D2E}"/>
          </ac:grpSpMkLst>
        </pc:grpChg>
        <pc:picChg chg="add mod">
          <ac:chgData name="범수 김" userId="863329ffd88cf9fc" providerId="LiveId" clId="{A1375A66-8CF6-4F0A-80DD-4F8E1284D239}" dt="2023-12-19T14:00:22.971" v="11400" actId="164"/>
          <ac:picMkLst>
            <pc:docMk/>
            <pc:sldMk cId="3048324023" sldId="321"/>
            <ac:picMk id="5" creationId="{BBA47BEA-399F-88AF-672A-7B35575AA340}"/>
          </ac:picMkLst>
        </pc:picChg>
      </pc:sldChg>
      <pc:sldChg chg="modSp add mod">
        <pc:chgData name="범수 김" userId="863329ffd88cf9fc" providerId="LiveId" clId="{A1375A66-8CF6-4F0A-80DD-4F8E1284D239}" dt="2023-12-19T14:02:54.630" v="11577"/>
        <pc:sldMkLst>
          <pc:docMk/>
          <pc:sldMk cId="1504670121" sldId="322"/>
        </pc:sldMkLst>
        <pc:spChg chg="mod">
          <ac:chgData name="범수 김" userId="863329ffd88cf9fc" providerId="LiveId" clId="{A1375A66-8CF6-4F0A-80DD-4F8E1284D239}" dt="2023-12-19T14:02:54.630" v="11577"/>
          <ac:spMkLst>
            <pc:docMk/>
            <pc:sldMk cId="1504670121" sldId="322"/>
            <ac:spMk id="4" creationId="{BA88F360-FA40-C502-40E4-13D5DD454DF5}"/>
          </ac:spMkLst>
        </pc:spChg>
      </pc:sldChg>
      <pc:sldChg chg="addSp delSp modSp add del mod">
        <pc:chgData name="범수 김" userId="863329ffd88cf9fc" providerId="LiveId" clId="{A1375A66-8CF6-4F0A-80DD-4F8E1284D239}" dt="2023-12-19T14:04:23.053" v="11679" actId="47"/>
        <pc:sldMkLst>
          <pc:docMk/>
          <pc:sldMk cId="3830203115" sldId="323"/>
        </pc:sldMkLst>
        <pc:spChg chg="mod">
          <ac:chgData name="범수 김" userId="863329ffd88cf9fc" providerId="LiveId" clId="{A1375A66-8CF6-4F0A-80DD-4F8E1284D239}" dt="2023-12-19T14:03:00.575" v="11584" actId="1076"/>
          <ac:spMkLst>
            <pc:docMk/>
            <pc:sldMk cId="3830203115" sldId="323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4:03:22.343" v="11590" actId="164"/>
          <ac:spMkLst>
            <pc:docMk/>
            <pc:sldMk cId="3830203115" sldId="323"/>
            <ac:spMk id="5" creationId="{7493A7EA-B1C3-49F6-A337-AFF760216B2D}"/>
          </ac:spMkLst>
        </pc:spChg>
        <pc:spChg chg="add mod">
          <ac:chgData name="범수 김" userId="863329ffd88cf9fc" providerId="LiveId" clId="{A1375A66-8CF6-4F0A-80DD-4F8E1284D239}" dt="2023-12-19T14:03:36.737" v="11614"/>
          <ac:spMkLst>
            <pc:docMk/>
            <pc:sldMk cId="3830203115" sldId="323"/>
            <ac:spMk id="7" creationId="{A5D13E28-2993-BCE3-2597-8196DC76ECD6}"/>
          </ac:spMkLst>
        </pc:spChg>
        <pc:grpChg chg="add del mod">
          <ac:chgData name="범수 김" userId="863329ffd88cf9fc" providerId="LiveId" clId="{A1375A66-8CF6-4F0A-80DD-4F8E1284D239}" dt="2023-12-19T14:03:57.917" v="11618" actId="478"/>
          <ac:grpSpMkLst>
            <pc:docMk/>
            <pc:sldMk cId="3830203115" sldId="323"/>
            <ac:grpSpMk id="6" creationId="{E5B1905C-8B6E-F421-D60E-3C19EC290E55}"/>
          </ac:grpSpMkLst>
        </pc:grpChg>
        <pc:picChg chg="add mod">
          <ac:chgData name="범수 김" userId="863329ffd88cf9fc" providerId="LiveId" clId="{A1375A66-8CF6-4F0A-80DD-4F8E1284D239}" dt="2023-12-19T14:03:22.343" v="11590" actId="164"/>
          <ac:picMkLst>
            <pc:docMk/>
            <pc:sldMk cId="3830203115" sldId="323"/>
            <ac:picMk id="3" creationId="{3BAA412C-1CB9-F8FC-4448-A9802815AD53}"/>
          </ac:picMkLst>
        </pc:picChg>
        <pc:picChg chg="add del">
          <ac:chgData name="범수 김" userId="863329ffd88cf9fc" providerId="LiveId" clId="{A1375A66-8CF6-4F0A-80DD-4F8E1284D239}" dt="2023-12-19T14:03:57.463" v="11617" actId="478"/>
          <ac:picMkLst>
            <pc:docMk/>
            <pc:sldMk cId="3830203115" sldId="323"/>
            <ac:picMk id="9" creationId="{D8DD723C-D48A-7141-1F36-76B53CA72934}"/>
          </ac:picMkLst>
        </pc:picChg>
      </pc:sldChg>
      <pc:sldChg chg="addSp delSp modSp add mod">
        <pc:chgData name="범수 김" userId="863329ffd88cf9fc" providerId="LiveId" clId="{A1375A66-8CF6-4F0A-80DD-4F8E1284D239}" dt="2023-12-19T14:04:42.873" v="11759"/>
        <pc:sldMkLst>
          <pc:docMk/>
          <pc:sldMk cId="2338819149" sldId="324"/>
        </pc:sldMkLst>
        <pc:spChg chg="add mod">
          <ac:chgData name="범수 김" userId="863329ffd88cf9fc" providerId="LiveId" clId="{A1375A66-8CF6-4F0A-80DD-4F8E1284D239}" dt="2023-12-19T14:04:11.598" v="11627" actId="14100"/>
          <ac:spMkLst>
            <pc:docMk/>
            <pc:sldMk cId="2338819149" sldId="324"/>
            <ac:spMk id="2" creationId="{23E1CBB9-B644-FBBD-A8F1-401BC4D47B3D}"/>
          </ac:spMkLst>
        </pc:spChg>
        <pc:spChg chg="del topLvl">
          <ac:chgData name="범수 김" userId="863329ffd88cf9fc" providerId="LiveId" clId="{A1375A66-8CF6-4F0A-80DD-4F8E1284D239}" dt="2023-12-19T14:04:07.478" v="11624" actId="21"/>
          <ac:spMkLst>
            <pc:docMk/>
            <pc:sldMk cId="2338819149" sldId="324"/>
            <ac:spMk id="5" creationId="{7493A7EA-B1C3-49F6-A337-AFF760216B2D}"/>
          </ac:spMkLst>
        </pc:spChg>
        <pc:spChg chg="mod">
          <ac:chgData name="범수 김" userId="863329ffd88cf9fc" providerId="LiveId" clId="{A1375A66-8CF6-4F0A-80DD-4F8E1284D239}" dt="2023-12-19T14:04:42.873" v="11759"/>
          <ac:spMkLst>
            <pc:docMk/>
            <pc:sldMk cId="2338819149" sldId="324"/>
            <ac:spMk id="7" creationId="{A5D13E28-2993-BCE3-2597-8196DC76ECD6}"/>
          </ac:spMkLst>
        </pc:spChg>
        <pc:grpChg chg="del">
          <ac:chgData name="범수 김" userId="863329ffd88cf9fc" providerId="LiveId" clId="{A1375A66-8CF6-4F0A-80DD-4F8E1284D239}" dt="2023-12-19T14:04:05.261" v="11622" actId="478"/>
          <ac:grpSpMkLst>
            <pc:docMk/>
            <pc:sldMk cId="2338819149" sldId="324"/>
            <ac:grpSpMk id="6" creationId="{E5B1905C-8B6E-F421-D60E-3C19EC290E55}"/>
          </ac:grpSpMkLst>
        </pc:grpChg>
        <pc:picChg chg="del topLvl">
          <ac:chgData name="범수 김" userId="863329ffd88cf9fc" providerId="LiveId" clId="{A1375A66-8CF6-4F0A-80DD-4F8E1284D239}" dt="2023-12-19T14:04:05.261" v="11622" actId="478"/>
          <ac:picMkLst>
            <pc:docMk/>
            <pc:sldMk cId="2338819149" sldId="324"/>
            <ac:picMk id="3" creationId="{3BAA412C-1CB9-F8FC-4448-A9802815AD53}"/>
          </ac:picMkLst>
        </pc:picChg>
        <pc:picChg chg="mod">
          <ac:chgData name="범수 김" userId="863329ffd88cf9fc" providerId="LiveId" clId="{A1375A66-8CF6-4F0A-80DD-4F8E1284D239}" dt="2023-12-19T14:04:06.215" v="11623" actId="1076"/>
          <ac:picMkLst>
            <pc:docMk/>
            <pc:sldMk cId="2338819149" sldId="324"/>
            <ac:picMk id="9" creationId="{D8DD723C-D48A-7141-1F36-76B53CA72934}"/>
          </ac:picMkLst>
        </pc:picChg>
      </pc:sldChg>
      <pc:sldChg chg="delSp modSp add mod">
        <pc:chgData name="범수 김" userId="863329ffd88cf9fc" providerId="LiveId" clId="{A1375A66-8CF6-4F0A-80DD-4F8E1284D239}" dt="2023-12-19T14:04:32.737" v="11696" actId="1076"/>
        <pc:sldMkLst>
          <pc:docMk/>
          <pc:sldMk cId="3386924356" sldId="325"/>
        </pc:sldMkLst>
        <pc:spChg chg="mod">
          <ac:chgData name="범수 김" userId="863329ffd88cf9fc" providerId="LiveId" clId="{A1375A66-8CF6-4F0A-80DD-4F8E1284D239}" dt="2023-12-19T14:04:32.737" v="11696" actId="1076"/>
          <ac:spMkLst>
            <pc:docMk/>
            <pc:sldMk cId="3386924356" sldId="325"/>
            <ac:spMk id="7" creationId="{A5D13E28-2993-BCE3-2597-8196DC76ECD6}"/>
          </ac:spMkLst>
        </pc:spChg>
        <pc:picChg chg="del mod">
          <ac:chgData name="범수 김" userId="863329ffd88cf9fc" providerId="LiveId" clId="{A1375A66-8CF6-4F0A-80DD-4F8E1284D239}" dt="2023-12-19T14:04:03.808" v="11621" actId="478"/>
          <ac:picMkLst>
            <pc:docMk/>
            <pc:sldMk cId="3386924356" sldId="325"/>
            <ac:picMk id="9" creationId="{D8DD723C-D48A-7141-1F36-76B53CA72934}"/>
          </ac:picMkLst>
        </pc:picChg>
      </pc:sldChg>
      <pc:sldChg chg="modSp add mod">
        <pc:chgData name="범수 김" userId="863329ffd88cf9fc" providerId="LiveId" clId="{A1375A66-8CF6-4F0A-80DD-4F8E1284D239}" dt="2023-12-19T14:13:12.269" v="11802" actId="12789"/>
        <pc:sldMkLst>
          <pc:docMk/>
          <pc:sldMk cId="3727297206" sldId="326"/>
        </pc:sldMkLst>
        <pc:spChg chg="mod">
          <ac:chgData name="범수 김" userId="863329ffd88cf9fc" providerId="LiveId" clId="{A1375A66-8CF6-4F0A-80DD-4F8E1284D239}" dt="2023-12-19T14:13:12.269" v="11802" actId="12789"/>
          <ac:spMkLst>
            <pc:docMk/>
            <pc:sldMk cId="3727297206" sldId="326"/>
            <ac:spMk id="4" creationId="{BA88F360-FA40-C502-40E4-13D5DD454DF5}"/>
          </ac:spMkLst>
        </pc:spChg>
      </pc:sldChg>
      <pc:sldChg chg="addSp delSp modSp add mod">
        <pc:chgData name="범수 김" userId="863329ffd88cf9fc" providerId="LiveId" clId="{A1375A66-8CF6-4F0A-80DD-4F8E1284D239}" dt="2023-12-19T14:15:28.632" v="11891" actId="20577"/>
        <pc:sldMkLst>
          <pc:docMk/>
          <pc:sldMk cId="3403527513" sldId="327"/>
        </pc:sldMkLst>
        <pc:spChg chg="mod">
          <ac:chgData name="범수 김" userId="863329ffd88cf9fc" providerId="LiveId" clId="{A1375A66-8CF6-4F0A-80DD-4F8E1284D239}" dt="2023-12-19T14:13:20.954" v="11810" actId="1076"/>
          <ac:spMkLst>
            <pc:docMk/>
            <pc:sldMk cId="3403527513" sldId="327"/>
            <ac:spMk id="4" creationId="{BA88F360-FA40-C502-40E4-13D5DD454DF5}"/>
          </ac:spMkLst>
        </pc:spChg>
        <pc:spChg chg="add mod">
          <ac:chgData name="범수 김" userId="863329ffd88cf9fc" providerId="LiveId" clId="{A1375A66-8CF6-4F0A-80DD-4F8E1284D239}" dt="2023-12-19T14:14:29.610" v="11826" actId="164"/>
          <ac:spMkLst>
            <pc:docMk/>
            <pc:sldMk cId="3403527513" sldId="327"/>
            <ac:spMk id="5" creationId="{067E9B44-2E9F-E3B0-EE5D-E88C7A9F11B4}"/>
          </ac:spMkLst>
        </pc:spChg>
        <pc:spChg chg="add del mod">
          <ac:chgData name="범수 김" userId="863329ffd88cf9fc" providerId="LiveId" clId="{A1375A66-8CF6-4F0A-80DD-4F8E1284D239}" dt="2023-12-19T14:14:24.331" v="11823" actId="478"/>
          <ac:spMkLst>
            <pc:docMk/>
            <pc:sldMk cId="3403527513" sldId="327"/>
            <ac:spMk id="6" creationId="{7D434F8A-F5D3-A7C0-3219-F1169923BDA3}"/>
          </ac:spMkLst>
        </pc:spChg>
        <pc:spChg chg="add mod">
          <ac:chgData name="범수 김" userId="863329ffd88cf9fc" providerId="LiveId" clId="{A1375A66-8CF6-4F0A-80DD-4F8E1284D239}" dt="2023-12-19T14:15:28.632" v="11891" actId="20577"/>
          <ac:spMkLst>
            <pc:docMk/>
            <pc:sldMk cId="3403527513" sldId="327"/>
            <ac:spMk id="8" creationId="{A3E97A5C-7476-4A7C-A38D-3BE997F48FE4}"/>
          </ac:spMkLst>
        </pc:spChg>
        <pc:spChg chg="add mod">
          <ac:chgData name="범수 김" userId="863329ffd88cf9fc" providerId="LiveId" clId="{A1375A66-8CF6-4F0A-80DD-4F8E1284D239}" dt="2023-12-19T14:15:17.298" v="11887" actId="164"/>
          <ac:spMkLst>
            <pc:docMk/>
            <pc:sldMk cId="3403527513" sldId="327"/>
            <ac:spMk id="13" creationId="{DEAE7128-E1B0-B77C-E6D2-2E0368CBEEA8}"/>
          </ac:spMkLst>
        </pc:spChg>
        <pc:spChg chg="add mod">
          <ac:chgData name="범수 김" userId="863329ffd88cf9fc" providerId="LiveId" clId="{A1375A66-8CF6-4F0A-80DD-4F8E1284D239}" dt="2023-12-19T14:15:17.298" v="11887" actId="164"/>
          <ac:spMkLst>
            <pc:docMk/>
            <pc:sldMk cId="3403527513" sldId="327"/>
            <ac:spMk id="14" creationId="{C5214740-BE6C-6A74-C291-276E41C38DDC}"/>
          </ac:spMkLst>
        </pc:spChg>
        <pc:grpChg chg="add mod">
          <ac:chgData name="범수 김" userId="863329ffd88cf9fc" providerId="LiveId" clId="{A1375A66-8CF6-4F0A-80DD-4F8E1284D239}" dt="2023-12-19T14:14:29.610" v="11826" actId="164"/>
          <ac:grpSpMkLst>
            <pc:docMk/>
            <pc:sldMk cId="3403527513" sldId="327"/>
            <ac:grpSpMk id="7" creationId="{66B9BDCD-3F32-87DC-B33F-3941C6F6E279}"/>
          </ac:grpSpMkLst>
        </pc:grpChg>
        <pc:grpChg chg="add del mod">
          <ac:chgData name="범수 김" userId="863329ffd88cf9fc" providerId="LiveId" clId="{A1375A66-8CF6-4F0A-80DD-4F8E1284D239}" dt="2023-12-19T14:15:27.024" v="11890" actId="478"/>
          <ac:grpSpMkLst>
            <pc:docMk/>
            <pc:sldMk cId="3403527513" sldId="327"/>
            <ac:grpSpMk id="15" creationId="{BEE29454-A6D4-E538-9474-ECDE30071D16}"/>
          </ac:grpSpMkLst>
        </pc:grpChg>
        <pc:picChg chg="add mod">
          <ac:chgData name="범수 김" userId="863329ffd88cf9fc" providerId="LiveId" clId="{A1375A66-8CF6-4F0A-80DD-4F8E1284D239}" dt="2023-12-19T14:14:29.610" v="11826" actId="164"/>
          <ac:picMkLst>
            <pc:docMk/>
            <pc:sldMk cId="3403527513" sldId="327"/>
            <ac:picMk id="3" creationId="{3B37EE28-74B3-579D-BD42-F6D5C8EF95A6}"/>
          </ac:picMkLst>
        </pc:picChg>
        <pc:picChg chg="add del mod">
          <ac:chgData name="범수 김" userId="863329ffd88cf9fc" providerId="LiveId" clId="{A1375A66-8CF6-4F0A-80DD-4F8E1284D239}" dt="2023-12-19T14:15:00.758" v="11876" actId="478"/>
          <ac:picMkLst>
            <pc:docMk/>
            <pc:sldMk cId="3403527513" sldId="327"/>
            <ac:picMk id="10" creationId="{D3854974-E155-6BDF-D54D-3243B78590EC}"/>
          </ac:picMkLst>
        </pc:picChg>
        <pc:picChg chg="add mod">
          <ac:chgData name="범수 김" userId="863329ffd88cf9fc" providerId="LiveId" clId="{A1375A66-8CF6-4F0A-80DD-4F8E1284D239}" dt="2023-12-19T14:15:17.298" v="11887" actId="164"/>
          <ac:picMkLst>
            <pc:docMk/>
            <pc:sldMk cId="3403527513" sldId="327"/>
            <ac:picMk id="12" creationId="{8856F54A-858A-3771-3ED4-F00FD2FC8BE8}"/>
          </ac:picMkLst>
        </pc:picChg>
      </pc:sldChg>
      <pc:sldChg chg="delSp modSp add mod">
        <pc:chgData name="범수 김" userId="863329ffd88cf9fc" providerId="LiveId" clId="{A1375A66-8CF6-4F0A-80DD-4F8E1284D239}" dt="2023-12-19T14:17:31.761" v="12215"/>
        <pc:sldMkLst>
          <pc:docMk/>
          <pc:sldMk cId="1763444538" sldId="328"/>
        </pc:sldMkLst>
        <pc:spChg chg="mod">
          <ac:chgData name="범수 김" userId="863329ffd88cf9fc" providerId="LiveId" clId="{A1375A66-8CF6-4F0A-80DD-4F8E1284D239}" dt="2023-12-19T14:17:31.761" v="12215"/>
          <ac:spMkLst>
            <pc:docMk/>
            <pc:sldMk cId="1763444538" sldId="328"/>
            <ac:spMk id="8" creationId="{A3E97A5C-7476-4A7C-A38D-3BE997F48FE4}"/>
          </ac:spMkLst>
        </pc:spChg>
        <pc:grpChg chg="del">
          <ac:chgData name="범수 김" userId="863329ffd88cf9fc" providerId="LiveId" clId="{A1375A66-8CF6-4F0A-80DD-4F8E1284D239}" dt="2023-12-19T14:15:32.771" v="11893" actId="478"/>
          <ac:grpSpMkLst>
            <pc:docMk/>
            <pc:sldMk cId="1763444538" sldId="328"/>
            <ac:grpSpMk id="7" creationId="{66B9BDCD-3F32-87DC-B33F-3941C6F6E279}"/>
          </ac:grpSpMkLst>
        </pc:grpChg>
        <pc:grpChg chg="mod">
          <ac:chgData name="범수 김" userId="863329ffd88cf9fc" providerId="LiveId" clId="{A1375A66-8CF6-4F0A-80DD-4F8E1284D239}" dt="2023-12-19T14:15:44.106" v="11900" actId="1076"/>
          <ac:grpSpMkLst>
            <pc:docMk/>
            <pc:sldMk cId="1763444538" sldId="328"/>
            <ac:grpSpMk id="15" creationId="{BEE29454-A6D4-E538-9474-ECDE30071D16}"/>
          </ac:grpSpMkLst>
        </pc:grpChg>
      </pc:sldChg>
      <pc:sldChg chg="addSp delSp modSp add mod">
        <pc:chgData name="범수 김" userId="863329ffd88cf9fc" providerId="LiveId" clId="{A1375A66-8CF6-4F0A-80DD-4F8E1284D239}" dt="2023-12-19T14:18:11.631" v="12292"/>
        <pc:sldMkLst>
          <pc:docMk/>
          <pc:sldMk cId="897658540" sldId="329"/>
        </pc:sldMkLst>
        <pc:spChg chg="add mod">
          <ac:chgData name="범수 김" userId="863329ffd88cf9fc" providerId="LiveId" clId="{A1375A66-8CF6-4F0A-80DD-4F8E1284D239}" dt="2023-12-19T14:17:54.443" v="12226" actId="164"/>
          <ac:spMkLst>
            <pc:docMk/>
            <pc:sldMk cId="897658540" sldId="329"/>
            <ac:spMk id="5" creationId="{BCDEA43C-6E11-95F8-E939-127823723F82}"/>
          </ac:spMkLst>
        </pc:spChg>
        <pc:spChg chg="add mod">
          <ac:chgData name="범수 김" userId="863329ffd88cf9fc" providerId="LiveId" clId="{A1375A66-8CF6-4F0A-80DD-4F8E1284D239}" dt="2023-12-19T14:18:11.631" v="12292"/>
          <ac:spMkLst>
            <pc:docMk/>
            <pc:sldMk cId="897658540" sldId="329"/>
            <ac:spMk id="7" creationId="{E752AD14-FA07-0EF8-911A-3B82791A77A2}"/>
          </ac:spMkLst>
        </pc:spChg>
        <pc:spChg chg="del">
          <ac:chgData name="범수 김" userId="863329ffd88cf9fc" providerId="LiveId" clId="{A1375A66-8CF6-4F0A-80DD-4F8E1284D239}" dt="2023-12-19T14:17:44.407" v="12220" actId="478"/>
          <ac:spMkLst>
            <pc:docMk/>
            <pc:sldMk cId="897658540" sldId="329"/>
            <ac:spMk id="8" creationId="{A3E97A5C-7476-4A7C-A38D-3BE997F48FE4}"/>
          </ac:spMkLst>
        </pc:spChg>
        <pc:grpChg chg="add mod">
          <ac:chgData name="범수 김" userId="863329ffd88cf9fc" providerId="LiveId" clId="{A1375A66-8CF6-4F0A-80DD-4F8E1284D239}" dt="2023-12-19T14:17:55.928" v="12227" actId="1076"/>
          <ac:grpSpMkLst>
            <pc:docMk/>
            <pc:sldMk cId="897658540" sldId="329"/>
            <ac:grpSpMk id="6" creationId="{5E3DEF90-4F74-2C82-2674-CA019634F80E}"/>
          </ac:grpSpMkLst>
        </pc:grpChg>
        <pc:grpChg chg="del">
          <ac:chgData name="범수 김" userId="863329ffd88cf9fc" providerId="LiveId" clId="{A1375A66-8CF6-4F0A-80DD-4F8E1284D239}" dt="2023-12-19T14:17:34.382" v="12217" actId="478"/>
          <ac:grpSpMkLst>
            <pc:docMk/>
            <pc:sldMk cId="897658540" sldId="329"/>
            <ac:grpSpMk id="15" creationId="{BEE29454-A6D4-E538-9474-ECDE30071D16}"/>
          </ac:grpSpMkLst>
        </pc:grpChg>
        <pc:picChg chg="add mod">
          <ac:chgData name="범수 김" userId="863329ffd88cf9fc" providerId="LiveId" clId="{A1375A66-8CF6-4F0A-80DD-4F8E1284D239}" dt="2023-12-19T14:17:54.443" v="12226" actId="164"/>
          <ac:picMkLst>
            <pc:docMk/>
            <pc:sldMk cId="897658540" sldId="329"/>
            <ac:picMk id="3" creationId="{F38547AB-F711-9186-F386-C833FB86FFD7}"/>
          </ac:picMkLst>
        </pc:picChg>
      </pc:sldChg>
      <pc:sldChg chg="addSp delSp modSp add mod">
        <pc:chgData name="범수 김" userId="863329ffd88cf9fc" providerId="LiveId" clId="{A1375A66-8CF6-4F0A-80DD-4F8E1284D239}" dt="2023-12-19T14:20:05.739" v="12553" actId="478"/>
        <pc:sldMkLst>
          <pc:docMk/>
          <pc:sldMk cId="2277502150" sldId="330"/>
        </pc:sldMkLst>
        <pc:spChg chg="mod">
          <ac:chgData name="범수 김" userId="863329ffd88cf9fc" providerId="LiveId" clId="{A1375A66-8CF6-4F0A-80DD-4F8E1284D239}" dt="2023-12-19T14:19:53.263" v="12550"/>
          <ac:spMkLst>
            <pc:docMk/>
            <pc:sldMk cId="2277502150" sldId="330"/>
            <ac:spMk id="7" creationId="{E752AD14-FA07-0EF8-911A-3B82791A77A2}"/>
          </ac:spMkLst>
        </pc:spChg>
        <pc:spChg chg="add mod">
          <ac:chgData name="범수 김" userId="863329ffd88cf9fc" providerId="LiveId" clId="{A1375A66-8CF6-4F0A-80DD-4F8E1284D239}" dt="2023-12-19T14:18:38.224" v="12305" actId="164"/>
          <ac:spMkLst>
            <pc:docMk/>
            <pc:sldMk cId="2277502150" sldId="330"/>
            <ac:spMk id="9" creationId="{716BA41D-9FC4-DE53-188D-BD7A3B839D7B}"/>
          </ac:spMkLst>
        </pc:spChg>
        <pc:spChg chg="add mod">
          <ac:chgData name="범수 김" userId="863329ffd88cf9fc" providerId="LiveId" clId="{A1375A66-8CF6-4F0A-80DD-4F8E1284D239}" dt="2023-12-19T14:18:38.224" v="12305" actId="164"/>
          <ac:spMkLst>
            <pc:docMk/>
            <pc:sldMk cId="2277502150" sldId="330"/>
            <ac:spMk id="10" creationId="{EF94CB52-1C37-3149-C01A-015728E82D0F}"/>
          </ac:spMkLst>
        </pc:spChg>
        <pc:spChg chg="add mod">
          <ac:chgData name="범수 김" userId="863329ffd88cf9fc" providerId="LiveId" clId="{A1375A66-8CF6-4F0A-80DD-4F8E1284D239}" dt="2023-12-19T14:18:47.042" v="12311" actId="164"/>
          <ac:spMkLst>
            <pc:docMk/>
            <pc:sldMk cId="2277502150" sldId="330"/>
            <ac:spMk id="12" creationId="{C9CCE9EB-94A8-7DDA-E72B-584900F0E3DC}"/>
          </ac:spMkLst>
        </pc:spChg>
        <pc:grpChg chg="del">
          <ac:chgData name="범수 김" userId="863329ffd88cf9fc" providerId="LiveId" clId="{A1375A66-8CF6-4F0A-80DD-4F8E1284D239}" dt="2023-12-19T14:18:17.952" v="12294" actId="478"/>
          <ac:grpSpMkLst>
            <pc:docMk/>
            <pc:sldMk cId="2277502150" sldId="330"/>
            <ac:grpSpMk id="6" creationId="{5E3DEF90-4F74-2C82-2674-CA019634F80E}"/>
          </ac:grpSpMkLst>
        </pc:grpChg>
        <pc:grpChg chg="add mod">
          <ac:chgData name="범수 김" userId="863329ffd88cf9fc" providerId="LiveId" clId="{A1375A66-8CF6-4F0A-80DD-4F8E1284D239}" dt="2023-12-19T14:18:47.042" v="12311" actId="164"/>
          <ac:grpSpMkLst>
            <pc:docMk/>
            <pc:sldMk cId="2277502150" sldId="330"/>
            <ac:grpSpMk id="11" creationId="{DC43D5B0-0A73-7D58-B338-6B3AE3A61CA8}"/>
          </ac:grpSpMkLst>
        </pc:grpChg>
        <pc:grpChg chg="add mod">
          <ac:chgData name="범수 김" userId="863329ffd88cf9fc" providerId="LiveId" clId="{A1375A66-8CF6-4F0A-80DD-4F8E1284D239}" dt="2023-12-19T14:18:47.042" v="12311" actId="164"/>
          <ac:grpSpMkLst>
            <pc:docMk/>
            <pc:sldMk cId="2277502150" sldId="330"/>
            <ac:grpSpMk id="13" creationId="{331FEF16-0BFF-84C6-D307-A02126861F72}"/>
          </ac:grpSpMkLst>
        </pc:grpChg>
        <pc:picChg chg="add mod">
          <ac:chgData name="범수 김" userId="863329ffd88cf9fc" providerId="LiveId" clId="{A1375A66-8CF6-4F0A-80DD-4F8E1284D239}" dt="2023-12-19T14:18:38.224" v="12305" actId="164"/>
          <ac:picMkLst>
            <pc:docMk/>
            <pc:sldMk cId="2277502150" sldId="330"/>
            <ac:picMk id="8" creationId="{13DC49DD-E841-0CDB-D27F-77E0C450C769}"/>
          </ac:picMkLst>
        </pc:picChg>
        <pc:picChg chg="add del">
          <ac:chgData name="범수 김" userId="863329ffd88cf9fc" providerId="LiveId" clId="{A1375A66-8CF6-4F0A-80DD-4F8E1284D239}" dt="2023-12-19T14:20:05.739" v="12553" actId="478"/>
          <ac:picMkLst>
            <pc:docMk/>
            <pc:sldMk cId="2277502150" sldId="330"/>
            <ac:picMk id="15" creationId="{7D50D59F-8B21-B706-6AE3-0FC0C7C57501}"/>
          </ac:picMkLst>
        </pc:picChg>
      </pc:sldChg>
      <pc:sldChg chg="addSp delSp modSp add mod">
        <pc:chgData name="범수 김" userId="863329ffd88cf9fc" providerId="LiveId" clId="{A1375A66-8CF6-4F0A-80DD-4F8E1284D239}" dt="2023-12-19T14:20:46.576" v="12713" actId="1076"/>
        <pc:sldMkLst>
          <pc:docMk/>
          <pc:sldMk cId="580645709" sldId="331"/>
        </pc:sldMkLst>
        <pc:spChg chg="add mod">
          <ac:chgData name="범수 김" userId="863329ffd88cf9fc" providerId="LiveId" clId="{A1375A66-8CF6-4F0A-80DD-4F8E1284D239}" dt="2023-12-19T14:20:20.886" v="12563" actId="164"/>
          <ac:spMkLst>
            <pc:docMk/>
            <pc:sldMk cId="580645709" sldId="331"/>
            <ac:spMk id="2" creationId="{D74B0405-3B9F-9AC6-83EF-755A947C4052}"/>
          </ac:spMkLst>
        </pc:spChg>
        <pc:spChg chg="add mod">
          <ac:chgData name="범수 김" userId="863329ffd88cf9fc" providerId="LiveId" clId="{A1375A66-8CF6-4F0A-80DD-4F8E1284D239}" dt="2023-12-19T14:20:20.886" v="12563" actId="164"/>
          <ac:spMkLst>
            <pc:docMk/>
            <pc:sldMk cId="580645709" sldId="331"/>
            <ac:spMk id="3" creationId="{4C699811-76E1-58CD-1554-9BB0264CE26E}"/>
          </ac:spMkLst>
        </pc:spChg>
        <pc:spChg chg="mod">
          <ac:chgData name="범수 김" userId="863329ffd88cf9fc" providerId="LiveId" clId="{A1375A66-8CF6-4F0A-80DD-4F8E1284D239}" dt="2023-12-19T14:20:46.576" v="12713" actId="1076"/>
          <ac:spMkLst>
            <pc:docMk/>
            <pc:sldMk cId="580645709" sldId="331"/>
            <ac:spMk id="7" creationId="{E752AD14-FA07-0EF8-911A-3B82791A77A2}"/>
          </ac:spMkLst>
        </pc:spChg>
        <pc:grpChg chg="add mod">
          <ac:chgData name="범수 김" userId="863329ffd88cf9fc" providerId="LiveId" clId="{A1375A66-8CF6-4F0A-80DD-4F8E1284D239}" dt="2023-12-19T14:20:20.886" v="12563" actId="164"/>
          <ac:grpSpMkLst>
            <pc:docMk/>
            <pc:sldMk cId="580645709" sldId="331"/>
            <ac:grpSpMk id="5" creationId="{DD94D067-14D8-42B8-08C2-AF2DE7771BFD}"/>
          </ac:grpSpMkLst>
        </pc:grpChg>
        <pc:grpChg chg="del">
          <ac:chgData name="범수 김" userId="863329ffd88cf9fc" providerId="LiveId" clId="{A1375A66-8CF6-4F0A-80DD-4F8E1284D239}" dt="2023-12-19T14:20:06.604" v="12554" actId="478"/>
          <ac:grpSpMkLst>
            <pc:docMk/>
            <pc:sldMk cId="580645709" sldId="331"/>
            <ac:grpSpMk id="13" creationId="{331FEF16-0BFF-84C6-D307-A02126861F72}"/>
          </ac:grpSpMkLst>
        </pc:grpChg>
        <pc:picChg chg="mod">
          <ac:chgData name="범수 김" userId="863329ffd88cf9fc" providerId="LiveId" clId="{A1375A66-8CF6-4F0A-80DD-4F8E1284D239}" dt="2023-12-19T14:20:20.886" v="12563" actId="164"/>
          <ac:picMkLst>
            <pc:docMk/>
            <pc:sldMk cId="580645709" sldId="331"/>
            <ac:picMk id="15" creationId="{7D50D59F-8B21-B706-6AE3-0FC0C7C57501}"/>
          </ac:picMkLst>
        </pc:picChg>
      </pc:sldChg>
      <pc:sldChg chg="addSp delSp modSp add mod">
        <pc:chgData name="범수 김" userId="863329ffd88cf9fc" providerId="LiveId" clId="{A1375A66-8CF6-4F0A-80DD-4F8E1284D239}" dt="2023-12-19T14:21:29.410" v="12796"/>
        <pc:sldMkLst>
          <pc:docMk/>
          <pc:sldMk cId="528819235" sldId="332"/>
        </pc:sldMkLst>
        <pc:spChg chg="mod">
          <ac:chgData name="범수 김" userId="863329ffd88cf9fc" providerId="LiveId" clId="{A1375A66-8CF6-4F0A-80DD-4F8E1284D239}" dt="2023-12-19T14:21:29.410" v="12796"/>
          <ac:spMkLst>
            <pc:docMk/>
            <pc:sldMk cId="528819235" sldId="332"/>
            <ac:spMk id="7" creationId="{E752AD14-FA07-0EF8-911A-3B82791A77A2}"/>
          </ac:spMkLst>
        </pc:spChg>
        <pc:spChg chg="add mod">
          <ac:chgData name="범수 김" userId="863329ffd88cf9fc" providerId="LiveId" clId="{A1375A66-8CF6-4F0A-80DD-4F8E1284D239}" dt="2023-12-19T14:21:13.099" v="12726" actId="164"/>
          <ac:spMkLst>
            <pc:docMk/>
            <pc:sldMk cId="528819235" sldId="332"/>
            <ac:spMk id="9" creationId="{47659288-0FFA-B4F7-82B1-13306E22734F}"/>
          </ac:spMkLst>
        </pc:spChg>
        <pc:spChg chg="add mod">
          <ac:chgData name="범수 김" userId="863329ffd88cf9fc" providerId="LiveId" clId="{A1375A66-8CF6-4F0A-80DD-4F8E1284D239}" dt="2023-12-19T14:21:13.099" v="12726" actId="164"/>
          <ac:spMkLst>
            <pc:docMk/>
            <pc:sldMk cId="528819235" sldId="332"/>
            <ac:spMk id="10" creationId="{EE65A12A-4137-BE39-88B7-4282349DEC19}"/>
          </ac:spMkLst>
        </pc:spChg>
        <pc:grpChg chg="del">
          <ac:chgData name="범수 김" userId="863329ffd88cf9fc" providerId="LiveId" clId="{A1375A66-8CF6-4F0A-80DD-4F8E1284D239}" dt="2023-12-19T14:20:48.576" v="12715" actId="478"/>
          <ac:grpSpMkLst>
            <pc:docMk/>
            <pc:sldMk cId="528819235" sldId="332"/>
            <ac:grpSpMk id="5" creationId="{DD94D067-14D8-42B8-08C2-AF2DE7771BFD}"/>
          </ac:grpSpMkLst>
        </pc:grpChg>
        <pc:grpChg chg="add mod">
          <ac:chgData name="범수 김" userId="863329ffd88cf9fc" providerId="LiveId" clId="{A1375A66-8CF6-4F0A-80DD-4F8E1284D239}" dt="2023-12-19T14:21:14.939" v="12727" actId="1076"/>
          <ac:grpSpMkLst>
            <pc:docMk/>
            <pc:sldMk cId="528819235" sldId="332"/>
            <ac:grpSpMk id="11" creationId="{B02E292D-21B8-D010-149F-E1C42B387DA9}"/>
          </ac:grpSpMkLst>
        </pc:grpChg>
        <pc:picChg chg="add mod">
          <ac:chgData name="범수 김" userId="863329ffd88cf9fc" providerId="LiveId" clId="{A1375A66-8CF6-4F0A-80DD-4F8E1284D239}" dt="2023-12-19T14:21:13.099" v="12726" actId="164"/>
          <ac:picMkLst>
            <pc:docMk/>
            <pc:sldMk cId="528819235" sldId="332"/>
            <ac:picMk id="8" creationId="{A43A205B-0F08-43FA-EF33-0469F00CA5A2}"/>
          </ac:picMkLst>
        </pc:picChg>
      </pc:sldChg>
      <pc:sldChg chg="modSp add mod">
        <pc:chgData name="범수 김" userId="863329ffd88cf9fc" providerId="LiveId" clId="{A1375A66-8CF6-4F0A-80DD-4F8E1284D239}" dt="2023-12-19T14:23:01.434" v="12822" actId="12789"/>
        <pc:sldMkLst>
          <pc:docMk/>
          <pc:sldMk cId="497364447" sldId="333"/>
        </pc:sldMkLst>
        <pc:spChg chg="mod">
          <ac:chgData name="범수 김" userId="863329ffd88cf9fc" providerId="LiveId" clId="{A1375A66-8CF6-4F0A-80DD-4F8E1284D239}" dt="2023-12-19T14:23:01.434" v="12822" actId="12789"/>
          <ac:spMkLst>
            <pc:docMk/>
            <pc:sldMk cId="497364447" sldId="333"/>
            <ac:spMk id="4" creationId="{BA88F360-FA40-C502-40E4-13D5DD454DF5}"/>
          </ac:spMkLst>
        </pc:spChg>
      </pc:sldChg>
      <pc:sldChg chg="delSp add del mod">
        <pc:chgData name="범수 김" userId="863329ffd88cf9fc" providerId="LiveId" clId="{A1375A66-8CF6-4F0A-80DD-4F8E1284D239}" dt="2023-12-19T14:22:40.380" v="12799" actId="47"/>
        <pc:sldMkLst>
          <pc:docMk/>
          <pc:sldMk cId="2216953472" sldId="333"/>
        </pc:sldMkLst>
        <pc:grpChg chg="del">
          <ac:chgData name="범수 김" userId="863329ffd88cf9fc" providerId="LiveId" clId="{A1375A66-8CF6-4F0A-80DD-4F8E1284D239}" dt="2023-12-19T14:21:54.070" v="12798" actId="478"/>
          <ac:grpSpMkLst>
            <pc:docMk/>
            <pc:sldMk cId="2216953472" sldId="333"/>
            <ac:grpSpMk id="11" creationId="{B02E292D-21B8-D010-149F-E1C42B387DA9}"/>
          </ac:grpSpMkLst>
        </pc:grpChg>
      </pc:sldChg>
      <pc:sldChg chg="modSp add mod">
        <pc:chgData name="범수 김" userId="863329ffd88cf9fc" providerId="LiveId" clId="{A1375A66-8CF6-4F0A-80DD-4F8E1284D239}" dt="2023-12-19T14:23:07.589" v="12828" actId="1076"/>
        <pc:sldMkLst>
          <pc:docMk/>
          <pc:sldMk cId="1985378574" sldId="334"/>
        </pc:sldMkLst>
        <pc:spChg chg="mod">
          <ac:chgData name="범수 김" userId="863329ffd88cf9fc" providerId="LiveId" clId="{A1375A66-8CF6-4F0A-80DD-4F8E1284D239}" dt="2023-12-19T14:23:07.589" v="12828" actId="1076"/>
          <ac:spMkLst>
            <pc:docMk/>
            <pc:sldMk cId="1985378574" sldId="334"/>
            <ac:spMk id="4" creationId="{BA88F360-FA40-C502-40E4-13D5DD454DF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8F6BD-8029-10EB-14CE-3B9900336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E70A5F-942A-B782-67EB-A69EFC963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D46908-C6D1-2807-0B5B-EE1322BAC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8E0C7A-C8BB-62B7-871E-DFC151332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9B5B91-C47C-C286-B44E-1333BEC2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82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C3ACE-5E75-9F0E-0CF9-6D3A37869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F66B64-23D1-0415-E073-4D078813C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5035A-A011-CE56-8580-F77F1E4B7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01CE1B-FDFE-D9B6-C7F3-D4F8A18C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29F7D-96E4-3528-C408-A76415A2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1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01D041-A9A9-F760-FE2B-863124C4C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9DD0AC-2DFA-AD45-C646-AC9127AD9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4942DE-A914-52A8-6B4A-3C3CA2F1A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7B550F-2CF7-E7EA-0E6A-471DB0DF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0B13D-8F4F-BE72-1032-DCE35949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423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0A810-39CE-B0E3-3526-B5D04F16B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5F314-ED8B-D151-DFC1-F9329CDD9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6297D9-E28A-BBE5-6E11-DE38F931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15E66E-4B70-A98E-A648-FB6514401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5901F-C4D0-E49F-009A-386A20FE2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45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DF4DB4-057D-943A-F97D-CD86B111B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C78316-6BF0-8BE3-3D06-D4EAEFF37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8ADC2-90BA-1A22-7578-C8E5ABE9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AFBBA-FF6A-A0F3-EDF2-FEC153B5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CDEE4-BB30-ADEB-6925-E9B94E6E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34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B882-7842-960F-9DE3-DBB0D374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16110-7365-DBA9-0656-B9044F1FD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0DEF4A-0F68-7CBA-B0E6-AE9E92E85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FE9C8D-7723-B472-138F-45CE17878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B5A3E7-141B-0CF1-19F6-C299CF51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DE531B-3D5D-DFB2-C6A2-4FB806AE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28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E44C3-755D-A868-2006-F94CBE8C6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A10B2F-1F18-9C53-85CE-1FFF5BFCA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6C25F9-E55F-ECEF-2866-5F16265F6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973AAA-274B-FE17-FF1A-45A02FC30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5DB0DB-048C-849D-550F-703F37ED76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B7C4D5-1114-0735-A606-F6F74F856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B7A97D-1F26-211F-8FE2-B93304917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73F2B6-7C93-E177-280E-46BAD5D7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735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F01BF-5E16-E3E8-1B66-5E4F4EAF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62AFAA-A8E3-AD65-0603-CC2E5947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43DFDF-2329-FA2F-D53F-CBD339AA2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5F3074-743B-5209-C3BB-698685974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25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15EBB6-0EA5-A874-4949-F24FA7545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32AA1A-9140-2709-CA47-499EF2084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1493A0-FF1A-8D8E-0DD0-E68A43F1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EE4FB-7B8F-A941-F7E7-5975B969D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C8DF49-7C40-A9CF-3734-DBBF0F3FD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5BBC46-7572-36D8-BAF1-08E08E93E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CD7707-55D5-17F1-B36C-5E6A2D489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875B27-6A48-597C-AEF5-F079B4B62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1326ED-D3F2-1C36-A2BE-EBC95632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16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C632B-2564-077D-A8EF-0440B5540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389E55-A19D-004E-75A8-7D21F13E3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676B4C-7739-5953-A377-B7F97EF37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EF5D6A-72AB-5060-A95B-542E63EAB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AB8-F5F7-4735-A81C-19DAFD54422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BAAF64-022C-643B-6BDC-2EEE9762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A8D3FE-63FD-BA3C-3BFB-CD86F7CB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279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16271C-337A-DD58-6902-9449E68A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466E24-C30A-2652-5B11-B088E4D8B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7A28E9-BD89-F56A-6266-222CE9C43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17AB8-F5F7-4735-A81C-19DAFD54422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4F0E6-44EE-D45B-C1A1-470B17234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3C48D3-F4EF-1964-DABE-9EF51EB3D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93D02-E2EC-454A-B4C6-A8C9EDF25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769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4523294" y="3044280"/>
            <a:ext cx="3145413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4400" b="1" dirty="0">
                <a:solidFill>
                  <a:schemeClr val="bg1"/>
                </a:solidFill>
              </a:rPr>
              <a:t> 접속</a:t>
            </a:r>
          </a:p>
        </p:txBody>
      </p:sp>
    </p:spTree>
    <p:extLst>
      <p:ext uri="{BB962C8B-B14F-4D97-AF65-F5344CB8AC3E}">
        <p14:creationId xmlns:p14="http://schemas.microsoft.com/office/powerpoint/2010/main" val="3476286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156435" y="1355462"/>
            <a:ext cx="601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프로젝트 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Team &gt; Share Project </a:t>
            </a:r>
            <a:r>
              <a:rPr lang="ko-KR" altLang="en-US" dirty="0"/>
              <a:t>클릭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AB93C3-7057-47F0-D6CB-C6F0E7480CE6}"/>
              </a:ext>
            </a:extLst>
          </p:cNvPr>
          <p:cNvGrpSpPr/>
          <p:nvPr/>
        </p:nvGrpSpPr>
        <p:grpSpPr>
          <a:xfrm>
            <a:off x="6776628" y="385893"/>
            <a:ext cx="4526486" cy="5675152"/>
            <a:chOff x="6776628" y="385893"/>
            <a:chExt cx="4526486" cy="567515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C50DE0D-F32D-F667-F212-677D4BDA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6628" y="385893"/>
              <a:ext cx="4526486" cy="56751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623E5BB-CB63-5680-6897-5D873BEF3AF3}"/>
                </a:ext>
              </a:extLst>
            </p:cNvPr>
            <p:cNvSpPr/>
            <p:nvPr/>
          </p:nvSpPr>
          <p:spPr>
            <a:xfrm>
              <a:off x="7315665" y="5560710"/>
              <a:ext cx="528041" cy="2109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3EDC7BD-81BC-D43E-DA75-9C92AE524D68}"/>
                </a:ext>
              </a:extLst>
            </p:cNvPr>
            <p:cNvSpPr/>
            <p:nvPr/>
          </p:nvSpPr>
          <p:spPr>
            <a:xfrm>
              <a:off x="10144154" y="5810774"/>
              <a:ext cx="824452" cy="2109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754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341433" y="4264613"/>
            <a:ext cx="658282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Use or create repository in parent folder of project </a:t>
            </a:r>
            <a:r>
              <a:rPr lang="ko-KR" altLang="en-US" dirty="0"/>
              <a:t>클릭</a:t>
            </a:r>
            <a:br>
              <a:rPr lang="en-US" altLang="ko-KR" dirty="0"/>
            </a:br>
            <a:r>
              <a:rPr lang="ko-KR" altLang="en-US" sz="1400" dirty="0"/>
              <a:t>그러면 화면이 바뀝니다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600" dirty="0"/>
              <a:t>Create Repository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finish </a:t>
            </a:r>
            <a:r>
              <a:rPr lang="ko-KR" altLang="en-US" sz="1600" dirty="0"/>
              <a:t>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6E6AE7-CAB7-2313-5042-45516548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" y="1095020"/>
            <a:ext cx="3159538" cy="2445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4600F3-733E-6EE1-8540-71031483270B}"/>
              </a:ext>
            </a:extLst>
          </p:cNvPr>
          <p:cNvSpPr/>
          <p:nvPr/>
        </p:nvSpPr>
        <p:spPr>
          <a:xfrm>
            <a:off x="302469" y="1685636"/>
            <a:ext cx="1991920" cy="210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B7902A9-179C-69CD-0B33-65B8793DEDC1}"/>
              </a:ext>
            </a:extLst>
          </p:cNvPr>
          <p:cNvSpPr/>
          <p:nvPr/>
        </p:nvSpPr>
        <p:spPr>
          <a:xfrm>
            <a:off x="3630310" y="2080470"/>
            <a:ext cx="440422" cy="402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B9280CD-8B5D-5FEE-4C26-15F91CF7FA81}"/>
              </a:ext>
            </a:extLst>
          </p:cNvPr>
          <p:cNvGrpSpPr/>
          <p:nvPr/>
        </p:nvGrpSpPr>
        <p:grpSpPr>
          <a:xfrm>
            <a:off x="4430767" y="1170393"/>
            <a:ext cx="3198496" cy="2294388"/>
            <a:chOff x="4430767" y="1170393"/>
            <a:chExt cx="3198496" cy="229438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5A0ACA9-C232-1CC6-5FD0-53BF308E7A93}"/>
                </a:ext>
              </a:extLst>
            </p:cNvPr>
            <p:cNvGrpSpPr/>
            <p:nvPr/>
          </p:nvGrpSpPr>
          <p:grpSpPr>
            <a:xfrm>
              <a:off x="4430767" y="1170393"/>
              <a:ext cx="3198496" cy="2294388"/>
              <a:chOff x="4200071" y="1137885"/>
              <a:chExt cx="3198496" cy="2294388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AA45F716-E52A-6596-7C5D-2C99A6D4FF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0071" y="1137885"/>
                <a:ext cx="3198496" cy="22943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5B5AEAF-2F01-DEFD-D772-32A556A6B836}"/>
                  </a:ext>
                </a:extLst>
              </p:cNvPr>
              <p:cNvSpPr/>
              <p:nvPr/>
            </p:nvSpPr>
            <p:spPr>
              <a:xfrm>
                <a:off x="4250887" y="2652677"/>
                <a:ext cx="732174" cy="15344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3C4C25B-AA09-26F6-642B-31894173B9B9}"/>
                  </a:ext>
                </a:extLst>
              </p:cNvPr>
              <p:cNvSpPr/>
              <p:nvPr/>
            </p:nvSpPr>
            <p:spPr>
              <a:xfrm>
                <a:off x="4222008" y="2015040"/>
                <a:ext cx="2417878" cy="2038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A3A08D0-B678-AF6E-057F-5B3C225BD7A5}"/>
                </a:ext>
              </a:extLst>
            </p:cNvPr>
            <p:cNvSpPr/>
            <p:nvPr/>
          </p:nvSpPr>
          <p:spPr>
            <a:xfrm>
              <a:off x="6458588" y="3222111"/>
              <a:ext cx="613331" cy="2038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021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714303" y="4558228"/>
            <a:ext cx="5513625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/>
              <a:t>finish </a:t>
            </a:r>
            <a:r>
              <a:rPr lang="ko-KR" altLang="en-US" sz="1600" dirty="0"/>
              <a:t>버튼을 누르면 프로젝트에 </a:t>
            </a:r>
            <a:r>
              <a:rPr lang="ko-KR" altLang="en-US" sz="1600" dirty="0" err="1"/>
              <a:t>뭔가가</a:t>
            </a:r>
            <a:r>
              <a:rPr lang="ko-KR" altLang="en-US" sz="1600" dirty="0"/>
              <a:t> 추가됨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해당 프로젝트를 다시 마우스 </a:t>
            </a:r>
            <a:r>
              <a:rPr lang="ko-KR" altLang="en-US" sz="1600" dirty="0" err="1"/>
              <a:t>우클릭</a:t>
            </a:r>
            <a:r>
              <a:rPr lang="ko-KR" altLang="en-US" sz="1600" dirty="0"/>
              <a:t> </a:t>
            </a:r>
            <a:r>
              <a:rPr lang="en-US" altLang="ko-KR" sz="1600" dirty="0"/>
              <a:t>&gt; Team</a:t>
            </a:r>
            <a:r>
              <a:rPr lang="ko-KR" altLang="en-US" sz="1600" dirty="0"/>
              <a:t>으로 이동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err="1"/>
              <a:t>아까와는</a:t>
            </a:r>
            <a:r>
              <a:rPr lang="ko-KR" altLang="en-US" sz="1600" dirty="0"/>
              <a:t> 다르게</a:t>
            </a:r>
            <a:r>
              <a:rPr lang="en-US" altLang="ko-KR" sz="1600" dirty="0"/>
              <a:t>, </a:t>
            </a:r>
            <a:r>
              <a:rPr lang="ko-KR" altLang="en-US" sz="1600" dirty="0"/>
              <a:t>다양한 메뉴들이 보이는 모습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거기에서 </a:t>
            </a:r>
            <a:r>
              <a:rPr lang="ko-KR" altLang="en-US" sz="1600" dirty="0" err="1"/>
              <a:t>깃허브로</a:t>
            </a:r>
            <a:r>
              <a:rPr lang="ko-KR" altLang="en-US" sz="1600" dirty="0"/>
              <a:t> 옮기기 위해 </a:t>
            </a:r>
            <a:r>
              <a:rPr lang="en-US" altLang="ko-KR" sz="1600" dirty="0"/>
              <a:t>commit</a:t>
            </a:r>
            <a:r>
              <a:rPr lang="ko-KR" altLang="en-US" sz="1600" dirty="0"/>
              <a:t>을 눌러줍니다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FD82F5A-EE2E-81C9-722A-BDE4BA59F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6" y="1403187"/>
            <a:ext cx="1358970" cy="654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87A05FB-9C88-9656-39DB-827CACBD7EE7}"/>
              </a:ext>
            </a:extLst>
          </p:cNvPr>
          <p:cNvSpPr/>
          <p:nvPr/>
        </p:nvSpPr>
        <p:spPr>
          <a:xfrm>
            <a:off x="2116122" y="1581324"/>
            <a:ext cx="432033" cy="29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012B18-FA92-48CF-300F-6F16C4EFD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755" y="1527017"/>
            <a:ext cx="2908449" cy="40642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3CBD2A-A5D2-FC7B-38AC-A20BAA666CC3}"/>
              </a:ext>
            </a:extLst>
          </p:cNvPr>
          <p:cNvGrpSpPr/>
          <p:nvPr/>
        </p:nvGrpSpPr>
        <p:grpSpPr>
          <a:xfrm>
            <a:off x="6152625" y="536893"/>
            <a:ext cx="4274350" cy="5599654"/>
            <a:chOff x="6152625" y="536893"/>
            <a:chExt cx="4274350" cy="559965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53185DA-640E-9AE3-1BA1-3EBB4D9C8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8079" y="536893"/>
              <a:ext cx="3578896" cy="55996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2DFCA634-DDB5-CF9E-7C06-A5A151CBA596}"/>
                </a:ext>
              </a:extLst>
            </p:cNvPr>
            <p:cNvSpPr/>
            <p:nvPr/>
          </p:nvSpPr>
          <p:spPr>
            <a:xfrm>
              <a:off x="6152625" y="1581324"/>
              <a:ext cx="432033" cy="29780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A14DEE7-78DC-14EE-93AC-28C6BE545DF7}"/>
                </a:ext>
              </a:extLst>
            </p:cNvPr>
            <p:cNvSpPr/>
            <p:nvPr/>
          </p:nvSpPr>
          <p:spPr>
            <a:xfrm>
              <a:off x="7551954" y="3616363"/>
              <a:ext cx="472116" cy="1209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A1BDA9C-C488-2A34-82CF-9DA0FA89FFE8}"/>
                </a:ext>
              </a:extLst>
            </p:cNvPr>
            <p:cNvSpPr/>
            <p:nvPr/>
          </p:nvSpPr>
          <p:spPr>
            <a:xfrm>
              <a:off x="9221363" y="3616363"/>
              <a:ext cx="1205612" cy="25201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37B89B7-7AE8-8337-D967-3E8242DBFF76}"/>
                </a:ext>
              </a:extLst>
            </p:cNvPr>
            <p:cNvSpPr/>
            <p:nvPr/>
          </p:nvSpPr>
          <p:spPr>
            <a:xfrm>
              <a:off x="9267502" y="3616363"/>
              <a:ext cx="472116" cy="1209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258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307535" y="840943"/>
            <a:ext cx="69980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그러면 옆에 </a:t>
            </a:r>
            <a:r>
              <a:rPr lang="en-US" altLang="ko-KR" sz="1600" dirty="0"/>
              <a:t>Git Staging </a:t>
            </a:r>
            <a:r>
              <a:rPr lang="ko-KR" altLang="en-US" sz="1600" dirty="0"/>
              <a:t>이라는 창이 뜨고 거기서 초록 </a:t>
            </a:r>
            <a:r>
              <a:rPr lang="en-US" altLang="ko-KR" sz="1600" dirty="0"/>
              <a:t>+</a:t>
            </a:r>
            <a:r>
              <a:rPr lang="ko-KR" altLang="en-US" sz="1600" dirty="0"/>
              <a:t>버튼을 누릅니다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초록 </a:t>
            </a:r>
            <a:r>
              <a:rPr lang="en-US" altLang="ko-KR" sz="1600" dirty="0"/>
              <a:t>++</a:t>
            </a:r>
            <a:r>
              <a:rPr lang="ko-KR" altLang="en-US" sz="1600" dirty="0"/>
              <a:t>버튼을 누르면 위에 있던 파일들이 아래로 내려갑니다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sz="1600" dirty="0"/>
              <a:t>Commit Message</a:t>
            </a:r>
            <a:r>
              <a:rPr lang="ko-KR" altLang="en-US" sz="1600" dirty="0"/>
              <a:t>도 작성한 후</a:t>
            </a:r>
            <a:r>
              <a:rPr lang="en-US" altLang="ko-KR" sz="1600" dirty="0"/>
              <a:t>, Commit and Push </a:t>
            </a:r>
            <a:r>
              <a:rPr lang="ko-KR" altLang="en-US" sz="1600" dirty="0"/>
              <a:t>버튼을 눌러줍니다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99827F5-3B99-CE4B-BAB7-66420A7CC7B4}"/>
              </a:ext>
            </a:extLst>
          </p:cNvPr>
          <p:cNvGrpSpPr/>
          <p:nvPr/>
        </p:nvGrpSpPr>
        <p:grpSpPr>
          <a:xfrm>
            <a:off x="307535" y="2583117"/>
            <a:ext cx="11141475" cy="3852340"/>
            <a:chOff x="307535" y="2583117"/>
            <a:chExt cx="11141475" cy="385234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3252AE0-AD90-0822-7D2B-D19F7EF4D8B6}"/>
                </a:ext>
              </a:extLst>
            </p:cNvPr>
            <p:cNvGrpSpPr/>
            <p:nvPr/>
          </p:nvGrpSpPr>
          <p:grpSpPr>
            <a:xfrm>
              <a:off x="307535" y="2583117"/>
              <a:ext cx="11141475" cy="3852340"/>
              <a:chOff x="307535" y="1672911"/>
              <a:chExt cx="11141475" cy="3852340"/>
            </a:xfrm>
          </p:grpSpPr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FB51DB5A-EEA0-107D-BAC3-B7E775A1A44D}"/>
                  </a:ext>
                </a:extLst>
              </p:cNvPr>
              <p:cNvSpPr/>
              <p:nvPr/>
            </p:nvSpPr>
            <p:spPr>
              <a:xfrm>
                <a:off x="3366815" y="2977559"/>
                <a:ext cx="549479" cy="53689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AE680C3-EB03-8059-3663-867F4245494E}"/>
                  </a:ext>
                </a:extLst>
              </p:cNvPr>
              <p:cNvGrpSpPr/>
              <p:nvPr/>
            </p:nvGrpSpPr>
            <p:grpSpPr>
              <a:xfrm>
                <a:off x="307535" y="1672911"/>
                <a:ext cx="11141475" cy="3852340"/>
                <a:chOff x="307535" y="1672911"/>
                <a:chExt cx="11141475" cy="3852340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829CAD03-44C8-0622-ADE7-438C10270B5C}"/>
                    </a:ext>
                  </a:extLst>
                </p:cNvPr>
                <p:cNvGrpSpPr/>
                <p:nvPr/>
              </p:nvGrpSpPr>
              <p:grpSpPr>
                <a:xfrm>
                  <a:off x="307535" y="1672911"/>
                  <a:ext cx="2778778" cy="3268205"/>
                  <a:chOff x="466927" y="959847"/>
                  <a:chExt cx="3635290" cy="4275574"/>
                </a:xfrm>
              </p:grpSpPr>
              <p:pic>
                <p:nvPicPr>
                  <p:cNvPr id="6" name="그림 5">
                    <a:extLst>
                      <a:ext uri="{FF2B5EF4-FFF2-40B4-BE49-F238E27FC236}">
                        <a16:creationId xmlns:a16="http://schemas.microsoft.com/office/drawing/2014/main" id="{822CA1EA-2967-B85B-530A-64F0FB00CA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66927" y="959847"/>
                    <a:ext cx="3635290" cy="4275574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DB2226D9-1744-3523-992A-57CBE920A226}"/>
                      </a:ext>
                    </a:extLst>
                  </p:cNvPr>
                  <p:cNvSpPr/>
                  <p:nvPr/>
                </p:nvSpPr>
                <p:spPr>
                  <a:xfrm>
                    <a:off x="1088236" y="959847"/>
                    <a:ext cx="618923" cy="214612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A652FA2B-8CD9-5D85-D911-B719F865023E}"/>
                      </a:ext>
                    </a:extLst>
                  </p:cNvPr>
                  <p:cNvSpPr/>
                  <p:nvPr/>
                </p:nvSpPr>
                <p:spPr>
                  <a:xfrm>
                    <a:off x="3625908" y="1316379"/>
                    <a:ext cx="195278" cy="164278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86A28B22-8D0D-26B0-6D7E-11B8CE61CA46}"/>
                    </a:ext>
                  </a:extLst>
                </p:cNvPr>
                <p:cNvGrpSpPr/>
                <p:nvPr/>
              </p:nvGrpSpPr>
              <p:grpSpPr>
                <a:xfrm>
                  <a:off x="4087337" y="1672911"/>
                  <a:ext cx="7361673" cy="3852340"/>
                  <a:chOff x="4087337" y="1672911"/>
                  <a:chExt cx="7361673" cy="3852340"/>
                </a:xfrm>
              </p:grpSpPr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2294B7B9-A4ED-208A-A747-00061239F077}"/>
                      </a:ext>
                    </a:extLst>
                  </p:cNvPr>
                  <p:cNvGrpSpPr/>
                  <p:nvPr/>
                </p:nvGrpSpPr>
                <p:grpSpPr>
                  <a:xfrm>
                    <a:off x="4087337" y="1904302"/>
                    <a:ext cx="2629974" cy="3049396"/>
                    <a:chOff x="5123378" y="3246007"/>
                    <a:chExt cx="2629974" cy="3049396"/>
                  </a:xfrm>
                </p:grpSpPr>
                <p:pic>
                  <p:nvPicPr>
                    <p:cNvPr id="15" name="그림 14">
                      <a:extLst>
                        <a:ext uri="{FF2B5EF4-FFF2-40B4-BE49-F238E27FC236}">
                          <a16:creationId xmlns:a16="http://schemas.microsoft.com/office/drawing/2014/main" id="{C026651F-7D9B-D43E-0151-CA0540E65A8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5143918" y="3246007"/>
                      <a:ext cx="2609434" cy="3049396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18" name="직사각형 17">
                      <a:extLst>
                        <a:ext uri="{FF2B5EF4-FFF2-40B4-BE49-F238E27FC236}">
                          <a16:creationId xmlns:a16="http://schemas.microsoft.com/office/drawing/2014/main" id="{F2DAF8EA-0EE3-6953-6537-169FDB4AD0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23379" y="3488309"/>
                      <a:ext cx="2629973" cy="689408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" name="직사각형 23">
                      <a:extLst>
                        <a:ext uri="{FF2B5EF4-FFF2-40B4-BE49-F238E27FC236}">
                          <a16:creationId xmlns:a16="http://schemas.microsoft.com/office/drawing/2014/main" id="{C41CC9CD-C790-9031-ECC3-5E6E03DCC2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23378" y="4177717"/>
                      <a:ext cx="2629973" cy="72145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30" name="연결선: 꺾임 29">
                      <a:extLst>
                        <a:ext uri="{FF2B5EF4-FFF2-40B4-BE49-F238E27FC236}">
                          <a16:creationId xmlns:a16="http://schemas.microsoft.com/office/drawing/2014/main" id="{88C25CAC-6DB8-CD75-AAF4-32AB7027A711}"/>
                        </a:ext>
                      </a:extLst>
                    </p:cNvPr>
                    <p:cNvCxnSpPr>
                      <a:stCxn id="18" idx="3"/>
                      <a:endCxn id="24" idx="3"/>
                    </p:cNvCxnSpPr>
                    <p:nvPr/>
                  </p:nvCxnSpPr>
                  <p:spPr>
                    <a:xfrm flipH="1">
                      <a:off x="7753351" y="3833013"/>
                      <a:ext cx="1" cy="705431"/>
                    </a:xfrm>
                    <a:prstGeom prst="bentConnector3">
                      <a:avLst>
                        <a:gd name="adj1" fmla="val -22860000000"/>
                      </a:avLst>
                    </a:prstGeom>
                    <a:ln w="571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3" name="화살표: 오른쪽 32">
                    <a:extLst>
                      <a:ext uri="{FF2B5EF4-FFF2-40B4-BE49-F238E27FC236}">
                        <a16:creationId xmlns:a16="http://schemas.microsoft.com/office/drawing/2014/main" id="{51312CF4-AA63-34D8-B605-C52F27CB6BD1}"/>
                      </a:ext>
                    </a:extLst>
                  </p:cNvPr>
                  <p:cNvSpPr/>
                  <p:nvPr/>
                </p:nvSpPr>
                <p:spPr>
                  <a:xfrm>
                    <a:off x="7189395" y="2977559"/>
                    <a:ext cx="549479" cy="536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EB00F501-5B84-479B-A4D1-F0F1B76B453E}"/>
                      </a:ext>
                    </a:extLst>
                  </p:cNvPr>
                  <p:cNvGrpSpPr/>
                  <p:nvPr/>
                </p:nvGrpSpPr>
                <p:grpSpPr>
                  <a:xfrm>
                    <a:off x="8132580" y="1672911"/>
                    <a:ext cx="3316430" cy="3852340"/>
                    <a:chOff x="8132580" y="1672911"/>
                    <a:chExt cx="3316430" cy="3852340"/>
                  </a:xfrm>
                </p:grpSpPr>
                <p:pic>
                  <p:nvPicPr>
                    <p:cNvPr id="35" name="그림 34">
                      <a:extLst>
                        <a:ext uri="{FF2B5EF4-FFF2-40B4-BE49-F238E27FC236}">
                          <a16:creationId xmlns:a16="http://schemas.microsoft.com/office/drawing/2014/main" id="{E0F94BF3-CBA3-8E25-6A6E-7D8B0D535E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132580" y="1672911"/>
                      <a:ext cx="3316430" cy="385234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id="{15F0B386-4863-7EFA-7824-C2378152D8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32580" y="3729612"/>
                      <a:ext cx="671666" cy="16707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7" name="직사각형 36">
                      <a:extLst>
                        <a:ext uri="{FF2B5EF4-FFF2-40B4-BE49-F238E27FC236}">
                          <a16:creationId xmlns:a16="http://schemas.microsoft.com/office/drawing/2014/main" id="{BADC59FC-60EE-12BC-59E9-D2A26F9996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32580" y="4002254"/>
                      <a:ext cx="1095310" cy="167074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588EF5C-EF65-BAEE-FD44-BB46C2A029AC}"/>
                </a:ext>
              </a:extLst>
            </p:cNvPr>
            <p:cNvSpPr/>
            <p:nvPr/>
          </p:nvSpPr>
          <p:spPr>
            <a:xfrm>
              <a:off x="10281559" y="6214151"/>
              <a:ext cx="762547" cy="1782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1242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228980" y="4337070"/>
            <a:ext cx="6107762" cy="2215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질문</a:t>
            </a:r>
            <a:r>
              <a:rPr lang="en-US" altLang="ko-KR" sz="1600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sz="1600" b="1" dirty="0" err="1"/>
              <a:t>Unstaged</a:t>
            </a:r>
            <a:r>
              <a:rPr lang="en-US" altLang="ko-KR" sz="1600" b="1" dirty="0"/>
              <a:t> Changes</a:t>
            </a:r>
            <a:r>
              <a:rPr lang="ko-KR" altLang="en-US" sz="1600" b="1" dirty="0"/>
              <a:t>는 </a:t>
            </a:r>
            <a:r>
              <a:rPr lang="ko-KR" altLang="en-US" sz="1600" b="1" dirty="0" err="1"/>
              <a:t>뭔가요</a:t>
            </a:r>
            <a:r>
              <a:rPr lang="en-US" altLang="ko-KR" sz="1600" b="1" dirty="0"/>
              <a:t>?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소스코드 수정이 일어났지만</a:t>
            </a:r>
            <a:r>
              <a:rPr lang="en-US" altLang="ko-KR" sz="1200" dirty="0"/>
              <a:t>, git</a:t>
            </a:r>
            <a:r>
              <a:rPr lang="ko-KR" altLang="en-US" sz="1200" dirty="0"/>
              <a:t>에 업데이트 하지 않을 파일들을 의미합니다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endParaRPr lang="en-US" altLang="ko-KR" sz="1200" dirty="0"/>
          </a:p>
          <a:p>
            <a:pPr marL="342900" indent="-342900">
              <a:buAutoNum type="arabicPeriod"/>
            </a:pPr>
            <a:r>
              <a:rPr lang="en-US" altLang="ko-KR" sz="1600" b="1" dirty="0"/>
              <a:t>Staged Changes</a:t>
            </a:r>
            <a:r>
              <a:rPr lang="ko-KR" altLang="en-US" sz="1600" b="1" dirty="0"/>
              <a:t>는 </a:t>
            </a:r>
            <a:r>
              <a:rPr lang="ko-KR" altLang="en-US" sz="1600" b="1" dirty="0" err="1"/>
              <a:t>뭔가요</a:t>
            </a:r>
            <a:r>
              <a:rPr lang="en-US" altLang="ko-KR" sz="1600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200" dirty="0"/>
              <a:t>git</a:t>
            </a:r>
            <a:r>
              <a:rPr lang="ko-KR" altLang="en-US" sz="1200" dirty="0"/>
              <a:t>에 올릴</a:t>
            </a:r>
            <a:r>
              <a:rPr lang="en-US" altLang="ko-KR" sz="1200" dirty="0"/>
              <a:t>, </a:t>
            </a:r>
            <a:r>
              <a:rPr lang="ko-KR" altLang="en-US" sz="1200" dirty="0"/>
              <a:t>변경된 소스코드를 의미합니다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600" b="1" dirty="0"/>
              <a:t>Commit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and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Push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Commit</a:t>
            </a:r>
            <a:r>
              <a:rPr lang="ko-KR" altLang="en-US" sz="1600" b="1" dirty="0"/>
              <a:t>의 차이는 </a:t>
            </a:r>
            <a:r>
              <a:rPr lang="ko-KR" altLang="en-US" sz="1600" b="1" dirty="0" err="1"/>
              <a:t>뭔가요</a:t>
            </a:r>
            <a:r>
              <a:rPr lang="en-US" altLang="ko-KR" sz="1600" b="1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sz="1200" dirty="0"/>
              <a:t>Commit = </a:t>
            </a:r>
            <a:r>
              <a:rPr lang="ko-KR" altLang="en-US" sz="1200" dirty="0"/>
              <a:t>로컬에서만 저장 </a:t>
            </a:r>
            <a:endParaRPr lang="en-US" altLang="ko-KR" sz="1200" dirty="0"/>
          </a:p>
          <a:p>
            <a:pPr marL="800100" lvl="1" indent="-342900">
              <a:buAutoNum type="arabicPeriod"/>
            </a:pPr>
            <a:r>
              <a:rPr lang="en-US" altLang="ko-KR" sz="1200" dirty="0"/>
              <a:t>Commit and Push = </a:t>
            </a:r>
            <a:r>
              <a:rPr lang="ko-KR" altLang="en-US" sz="1200" dirty="0" err="1"/>
              <a:t>커밋과</a:t>
            </a:r>
            <a:r>
              <a:rPr lang="ko-KR" altLang="en-US" sz="1200" dirty="0"/>
              <a:t> 동시에 </a:t>
            </a:r>
            <a:r>
              <a:rPr lang="en-US" altLang="ko-KR" sz="1200" dirty="0" err="1"/>
              <a:t>github</a:t>
            </a:r>
            <a:r>
              <a:rPr lang="ko-KR" altLang="en-US" sz="1200" dirty="0"/>
              <a:t>에 저장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9CAD03-44C8-0622-ADE7-438C10270B5C}"/>
              </a:ext>
            </a:extLst>
          </p:cNvPr>
          <p:cNvGrpSpPr/>
          <p:nvPr/>
        </p:nvGrpSpPr>
        <p:grpSpPr>
          <a:xfrm>
            <a:off x="228980" y="930486"/>
            <a:ext cx="2661088" cy="3129786"/>
            <a:chOff x="466927" y="959847"/>
            <a:chExt cx="3635290" cy="427557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22CA1EA-2967-B85B-530A-64F0FB00C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927" y="959847"/>
              <a:ext cx="3635290" cy="42755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2226D9-1744-3523-992A-57CBE920A226}"/>
                </a:ext>
              </a:extLst>
            </p:cNvPr>
            <p:cNvSpPr/>
            <p:nvPr/>
          </p:nvSpPr>
          <p:spPr>
            <a:xfrm>
              <a:off x="466927" y="1316379"/>
              <a:ext cx="897652" cy="1978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D4EF79-7616-EE1A-B085-93E06C416383}"/>
              </a:ext>
            </a:extLst>
          </p:cNvPr>
          <p:cNvGrpSpPr/>
          <p:nvPr/>
        </p:nvGrpSpPr>
        <p:grpSpPr>
          <a:xfrm>
            <a:off x="3364135" y="892736"/>
            <a:ext cx="2731865" cy="3167536"/>
            <a:chOff x="5123378" y="3246007"/>
            <a:chExt cx="2629974" cy="304939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6299B05-A423-95F6-4172-872251188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918" y="3246007"/>
              <a:ext cx="2609434" cy="30493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77F3F43-E7C4-1061-66D1-32E38B7F0A81}"/>
                </a:ext>
              </a:extLst>
            </p:cNvPr>
            <p:cNvSpPr/>
            <p:nvPr/>
          </p:nvSpPr>
          <p:spPr>
            <a:xfrm>
              <a:off x="5123378" y="4177717"/>
              <a:ext cx="639859" cy="1258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9357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384176" y="5430627"/>
            <a:ext cx="596509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그러면 옆과 같은 화면이 뜨는데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이때 </a:t>
            </a:r>
            <a:r>
              <a:rPr lang="en-US" altLang="ko-KR" sz="1600" dirty="0" err="1"/>
              <a:t>github</a:t>
            </a:r>
            <a:r>
              <a:rPr lang="ko-KR" altLang="en-US" sz="1600" dirty="0"/>
              <a:t>으로 이동합니다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아까 만들었던 </a:t>
            </a:r>
            <a:r>
              <a:rPr lang="en-US" altLang="ko-KR" sz="1600" dirty="0"/>
              <a:t>Repository</a:t>
            </a:r>
            <a:r>
              <a:rPr lang="ko-KR" altLang="en-US" sz="1600" dirty="0"/>
              <a:t>로 이동 </a:t>
            </a:r>
            <a:r>
              <a:rPr lang="en-US" altLang="ko-KR" sz="1600" dirty="0"/>
              <a:t>&gt; HTTPS &gt; </a:t>
            </a:r>
            <a:r>
              <a:rPr lang="ko-KR" altLang="en-US" sz="1600" dirty="0"/>
              <a:t>복사버튼 클릭</a:t>
            </a:r>
            <a:endParaRPr lang="en-US" altLang="ko-KR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A1849D2-C419-902A-41E7-8F0959148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3" y="906011"/>
            <a:ext cx="3920126" cy="416513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D53D29-4748-3CFA-F797-508C35790EFD}"/>
              </a:ext>
            </a:extLst>
          </p:cNvPr>
          <p:cNvGrpSpPr/>
          <p:nvPr/>
        </p:nvGrpSpPr>
        <p:grpSpPr>
          <a:xfrm>
            <a:off x="5123112" y="906011"/>
            <a:ext cx="4888802" cy="4088388"/>
            <a:chOff x="5123112" y="906011"/>
            <a:chExt cx="4888802" cy="408838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6914ACA-D591-96B4-82F6-ED3AC092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3112" y="906011"/>
              <a:ext cx="4888802" cy="4088388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C72E429-10DE-9A2B-AD7D-B654B6C8AE94}"/>
                </a:ext>
              </a:extLst>
            </p:cNvPr>
            <p:cNvSpPr/>
            <p:nvPr/>
          </p:nvSpPr>
          <p:spPr>
            <a:xfrm>
              <a:off x="5162156" y="1319169"/>
              <a:ext cx="722721" cy="1950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D31057-ED0F-728D-A123-3CB42FCC7989}"/>
                </a:ext>
              </a:extLst>
            </p:cNvPr>
            <p:cNvSpPr/>
            <p:nvPr/>
          </p:nvSpPr>
          <p:spPr>
            <a:xfrm>
              <a:off x="6031816" y="2549554"/>
              <a:ext cx="243150" cy="1726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51CAE5-410D-F9C8-C3E7-31BFA4768F78}"/>
                </a:ext>
              </a:extLst>
            </p:cNvPr>
            <p:cNvSpPr/>
            <p:nvPr/>
          </p:nvSpPr>
          <p:spPr>
            <a:xfrm>
              <a:off x="9678230" y="2549554"/>
              <a:ext cx="243150" cy="1726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2992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384176" y="5430627"/>
            <a:ext cx="889365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/>
              <a:t>URI </a:t>
            </a:r>
            <a:r>
              <a:rPr lang="ko-KR" altLang="en-US" sz="1600" dirty="0"/>
              <a:t>부분에 복사했던 </a:t>
            </a:r>
            <a:r>
              <a:rPr lang="en-US" altLang="ko-KR" sz="1600" dirty="0"/>
              <a:t>HTTPS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붙여넣으면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Host</a:t>
            </a:r>
            <a:r>
              <a:rPr lang="ko-KR" altLang="en-US" sz="1600" dirty="0"/>
              <a:t>와 </a:t>
            </a:r>
            <a:r>
              <a:rPr lang="en-US" altLang="ko-KR" sz="1600" dirty="0"/>
              <a:t>Repository path</a:t>
            </a:r>
            <a:r>
              <a:rPr lang="ko-KR" altLang="en-US" sz="1600" dirty="0"/>
              <a:t>가 자동으로 입력됩니다</a:t>
            </a:r>
            <a:r>
              <a:rPr lang="en-US" altLang="ko-KR" sz="1600" dirty="0"/>
              <a:t>.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A1849D2-C419-902A-41E7-8F0959148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3" y="906011"/>
            <a:ext cx="3920126" cy="416513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997883-6E07-FAFA-240B-2F4ABE2ECBDC}"/>
              </a:ext>
            </a:extLst>
          </p:cNvPr>
          <p:cNvGrpSpPr/>
          <p:nvPr/>
        </p:nvGrpSpPr>
        <p:grpSpPr>
          <a:xfrm>
            <a:off x="4475527" y="1006677"/>
            <a:ext cx="4592099" cy="4064468"/>
            <a:chOff x="4475527" y="1006677"/>
            <a:chExt cx="4592099" cy="4064468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7DE732B4-D56A-2DB0-4733-2E66CF62867F}"/>
                </a:ext>
              </a:extLst>
            </p:cNvPr>
            <p:cNvSpPr/>
            <p:nvPr/>
          </p:nvSpPr>
          <p:spPr>
            <a:xfrm>
              <a:off x="4475527" y="2628704"/>
              <a:ext cx="503339" cy="5847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0AEE7FE-DEF9-BF5D-947F-0A3758F76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176" y="1006677"/>
              <a:ext cx="3812450" cy="40644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FE79813-05C5-4250-7AFF-BD7EC69D2EC4}"/>
                </a:ext>
              </a:extLst>
            </p:cNvPr>
            <p:cNvSpPr/>
            <p:nvPr/>
          </p:nvSpPr>
          <p:spPr>
            <a:xfrm>
              <a:off x="6095999" y="2306273"/>
              <a:ext cx="2162961" cy="1726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671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871546-B91D-2C31-7A66-9C0DC909FCDC}"/>
              </a:ext>
            </a:extLst>
          </p:cNvPr>
          <p:cNvGrpSpPr/>
          <p:nvPr/>
        </p:nvGrpSpPr>
        <p:grpSpPr>
          <a:xfrm>
            <a:off x="263727" y="934423"/>
            <a:ext cx="8873503" cy="4834758"/>
            <a:chOff x="263727" y="934423"/>
            <a:chExt cx="8873503" cy="48347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726599-F121-AEA8-B426-4C7C96BF94B8}"/>
                </a:ext>
              </a:extLst>
            </p:cNvPr>
            <p:cNvSpPr txBox="1"/>
            <p:nvPr/>
          </p:nvSpPr>
          <p:spPr>
            <a:xfrm>
              <a:off x="384176" y="5430627"/>
              <a:ext cx="5744971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sz="1600" dirty="0"/>
                <a:t>그 후</a:t>
              </a:r>
              <a:r>
                <a:rPr lang="en-US" altLang="ko-KR" sz="1600" dirty="0"/>
                <a:t>, </a:t>
              </a:r>
              <a:r>
                <a:rPr lang="ko-KR" altLang="en-US" sz="1600" dirty="0" err="1"/>
                <a:t>깃허브</a:t>
              </a:r>
              <a:r>
                <a:rPr lang="ko-KR" altLang="en-US" sz="1600" dirty="0"/>
                <a:t> 계정을 입력하고 </a:t>
              </a:r>
              <a:r>
                <a:rPr lang="en-US" altLang="ko-KR" sz="1600" dirty="0"/>
                <a:t>Preview </a:t>
              </a:r>
              <a:r>
                <a:rPr lang="ko-KR" altLang="en-US" sz="1600" dirty="0"/>
                <a:t>버튼을 클릭합니다</a:t>
              </a:r>
              <a:endParaRPr lang="en-US" altLang="ko-KR" sz="1600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8997883-6E07-FAFA-240B-2F4ABE2ECBDC}"/>
                </a:ext>
              </a:extLst>
            </p:cNvPr>
            <p:cNvGrpSpPr/>
            <p:nvPr/>
          </p:nvGrpSpPr>
          <p:grpSpPr>
            <a:xfrm>
              <a:off x="263727" y="999437"/>
              <a:ext cx="4530921" cy="4064468"/>
              <a:chOff x="5255176" y="1006677"/>
              <a:chExt cx="4530921" cy="4064468"/>
            </a:xfrm>
          </p:grpSpPr>
          <p:sp>
            <p:nvSpPr>
              <p:cNvPr id="6" name="화살표: 오른쪽 5">
                <a:extLst>
                  <a:ext uri="{FF2B5EF4-FFF2-40B4-BE49-F238E27FC236}">
                    <a16:creationId xmlns:a16="http://schemas.microsoft.com/office/drawing/2014/main" id="{7DE732B4-D56A-2DB0-4733-2E66CF62867F}"/>
                  </a:ext>
                </a:extLst>
              </p:cNvPr>
              <p:cNvSpPr/>
              <p:nvPr/>
            </p:nvSpPr>
            <p:spPr>
              <a:xfrm>
                <a:off x="9282758" y="2746523"/>
                <a:ext cx="503339" cy="58477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0AEE7FE-DEF9-BF5D-947F-0A3758F76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55176" y="1006677"/>
                <a:ext cx="3812450" cy="40644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FE79813-05C5-4250-7AFF-BD7EC69D2EC4}"/>
                  </a:ext>
                </a:extLst>
              </p:cNvPr>
              <p:cNvSpPr/>
              <p:nvPr/>
            </p:nvSpPr>
            <p:spPr>
              <a:xfrm>
                <a:off x="6095999" y="2306273"/>
                <a:ext cx="2162961" cy="17267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FBA1A27-1031-B4BB-B4B3-50796D60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4506" y="934423"/>
              <a:ext cx="3992724" cy="42154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B105483-9944-97BC-625A-207E804F72CB}"/>
                </a:ext>
              </a:extLst>
            </p:cNvPr>
            <p:cNvSpPr/>
            <p:nvPr/>
          </p:nvSpPr>
          <p:spPr>
            <a:xfrm>
              <a:off x="5144506" y="3554585"/>
              <a:ext cx="1570881" cy="5727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B5CECA8-4D8B-C5DF-91F6-B0B3FA9A7FF6}"/>
                </a:ext>
              </a:extLst>
            </p:cNvPr>
            <p:cNvSpPr/>
            <p:nvPr/>
          </p:nvSpPr>
          <p:spPr>
            <a:xfrm>
              <a:off x="6928566" y="4857829"/>
              <a:ext cx="734778" cy="2510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4733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ABC305-DFED-A96A-7ADC-9AF138D744FF}"/>
              </a:ext>
            </a:extLst>
          </p:cNvPr>
          <p:cNvGrpSpPr/>
          <p:nvPr/>
        </p:nvGrpSpPr>
        <p:grpSpPr>
          <a:xfrm>
            <a:off x="285605" y="3595841"/>
            <a:ext cx="2695541" cy="2831261"/>
            <a:chOff x="352716" y="876672"/>
            <a:chExt cx="4540483" cy="47690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42B7338-07B8-B8DE-9890-7E4301F67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716" y="876672"/>
              <a:ext cx="4540483" cy="47690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DEA6188-E8E9-5526-B69E-9A277F04A352}"/>
                </a:ext>
              </a:extLst>
            </p:cNvPr>
            <p:cNvSpPr/>
            <p:nvPr/>
          </p:nvSpPr>
          <p:spPr>
            <a:xfrm>
              <a:off x="2451192" y="5359368"/>
              <a:ext cx="740820" cy="227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260CCBD-EB52-3E86-4210-C6CA2A9AF789}"/>
              </a:ext>
            </a:extLst>
          </p:cNvPr>
          <p:cNvSpPr txBox="1"/>
          <p:nvPr/>
        </p:nvSpPr>
        <p:spPr>
          <a:xfrm>
            <a:off x="321448" y="981319"/>
            <a:ext cx="8283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한번 더 </a:t>
            </a:r>
            <a:r>
              <a:rPr lang="en-US" altLang="ko-KR" dirty="0"/>
              <a:t>Preview </a:t>
            </a:r>
            <a:r>
              <a:rPr lang="ko-KR" altLang="en-US" dirty="0"/>
              <a:t>클릭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처음에 계정 입력을 했는데도</a:t>
            </a:r>
            <a:r>
              <a:rPr lang="en-US" altLang="ko-KR" dirty="0"/>
              <a:t> </a:t>
            </a:r>
            <a:r>
              <a:rPr lang="ko-KR" altLang="en-US" dirty="0"/>
              <a:t>로그인 화면이 뜬다면 원인은 아래 중 하나입니다</a:t>
            </a:r>
            <a:r>
              <a:rPr lang="en-US" altLang="ko-KR" dirty="0"/>
              <a:t>.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FF98D27-1F8D-618A-3AEF-24143A56C2C4}"/>
              </a:ext>
            </a:extLst>
          </p:cNvPr>
          <p:cNvSpPr/>
          <p:nvPr/>
        </p:nvSpPr>
        <p:spPr>
          <a:xfrm>
            <a:off x="3253400" y="5662962"/>
            <a:ext cx="503339" cy="584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2913101-BC70-9B53-6BAA-18D698F751D7}"/>
              </a:ext>
            </a:extLst>
          </p:cNvPr>
          <p:cNvSpPr/>
          <p:nvPr/>
        </p:nvSpPr>
        <p:spPr>
          <a:xfrm>
            <a:off x="6888085" y="5567887"/>
            <a:ext cx="503339" cy="584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73654C-C529-0D12-AB7A-995C610F4CF5}"/>
              </a:ext>
            </a:extLst>
          </p:cNvPr>
          <p:cNvSpPr txBox="1"/>
          <p:nvPr/>
        </p:nvSpPr>
        <p:spPr>
          <a:xfrm>
            <a:off x="321448" y="1770373"/>
            <a:ext cx="609669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원인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URI </a:t>
            </a:r>
            <a:r>
              <a:rPr lang="ko-KR" altLang="en-US" dirty="0"/>
              <a:t>확인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계정 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secure Storage </a:t>
            </a:r>
            <a:r>
              <a:rPr lang="ko-KR" altLang="en-US" dirty="0"/>
              <a:t>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토큰 확인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C1730F-66D1-CA54-716F-7A78E91299AE}"/>
              </a:ext>
            </a:extLst>
          </p:cNvPr>
          <p:cNvGrpSpPr/>
          <p:nvPr/>
        </p:nvGrpSpPr>
        <p:grpSpPr>
          <a:xfrm>
            <a:off x="4084157" y="3782164"/>
            <a:ext cx="2434020" cy="2979422"/>
            <a:chOff x="4084157" y="3782164"/>
            <a:chExt cx="2434020" cy="297942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DE0ADCE-AD38-96A0-9F40-E1A13801E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4157" y="3782164"/>
              <a:ext cx="2434020" cy="2542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4BB891-7865-AD47-62F6-C1A8D40CC7F8}"/>
                </a:ext>
              </a:extLst>
            </p:cNvPr>
            <p:cNvSpPr txBox="1"/>
            <p:nvPr/>
          </p:nvSpPr>
          <p:spPr>
            <a:xfrm>
              <a:off x="4256650" y="6392254"/>
              <a:ext cx="2089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계정 계속 입력하면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28A679-36F0-0141-4689-829F63D4E586}"/>
              </a:ext>
            </a:extLst>
          </p:cNvPr>
          <p:cNvGrpSpPr/>
          <p:nvPr/>
        </p:nvGrpSpPr>
        <p:grpSpPr>
          <a:xfrm>
            <a:off x="7621188" y="3743747"/>
            <a:ext cx="2524413" cy="3017839"/>
            <a:chOff x="7621188" y="3743747"/>
            <a:chExt cx="2524413" cy="301783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7E2BB2-1948-80C6-BDD9-35BBE41BADE8}"/>
                </a:ext>
              </a:extLst>
            </p:cNvPr>
            <p:cNvGrpSpPr/>
            <p:nvPr/>
          </p:nvGrpSpPr>
          <p:grpSpPr>
            <a:xfrm>
              <a:off x="7621188" y="3743747"/>
              <a:ext cx="2524413" cy="2648507"/>
              <a:chOff x="7621188" y="3743747"/>
              <a:chExt cx="2524413" cy="2648507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70AA231-0A24-F95B-1857-D0F9FBD6A5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1188" y="3743747"/>
                <a:ext cx="2524413" cy="264850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C3BDEB-680A-EEA0-EAEF-80D6932E1D6C}"/>
                  </a:ext>
                </a:extLst>
              </p:cNvPr>
              <p:cNvSpPr/>
              <p:nvPr/>
            </p:nvSpPr>
            <p:spPr>
              <a:xfrm>
                <a:off x="7621188" y="4475814"/>
                <a:ext cx="2524413" cy="90572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9B4E9C-A345-10F7-D49D-D282D850004F}"/>
                </a:ext>
              </a:extLst>
            </p:cNvPr>
            <p:cNvSpPr txBox="1"/>
            <p:nvPr/>
          </p:nvSpPr>
          <p:spPr>
            <a:xfrm>
              <a:off x="8348632" y="6392254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에러발생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36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228980" y="943761"/>
            <a:ext cx="88646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URI = </a:t>
            </a:r>
            <a:r>
              <a:rPr lang="ko-KR" altLang="en-US" dirty="0"/>
              <a:t>문제 없다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계정 </a:t>
            </a:r>
            <a:r>
              <a:rPr lang="en-US" altLang="ko-KR" dirty="0"/>
              <a:t>=</a:t>
            </a:r>
            <a:r>
              <a:rPr lang="ko-KR" altLang="en-US" dirty="0"/>
              <a:t> 문제 없다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Secure Storage = </a:t>
            </a:r>
            <a:r>
              <a:rPr lang="ko-KR" altLang="en-US" dirty="0"/>
              <a:t>아무것도 없다 </a:t>
            </a:r>
            <a:r>
              <a:rPr lang="en-US" altLang="ko-KR" dirty="0"/>
              <a:t>(</a:t>
            </a:r>
            <a:r>
              <a:rPr lang="ko-KR" altLang="en-US" dirty="0"/>
              <a:t>만약 이상한 계정이 있다면</a:t>
            </a:r>
            <a:r>
              <a:rPr lang="en-US" altLang="ko-KR" dirty="0"/>
              <a:t>,</a:t>
            </a:r>
            <a:r>
              <a:rPr lang="ko-KR" altLang="en-US" dirty="0"/>
              <a:t> 이를 삭제하면 된다</a:t>
            </a:r>
            <a:r>
              <a:rPr lang="en-US" altLang="ko-KR" dirty="0"/>
              <a:t>)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남은건</a:t>
            </a:r>
            <a:r>
              <a:rPr lang="ko-KR" altLang="en-US" dirty="0"/>
              <a:t> 토큰 </a:t>
            </a:r>
            <a:r>
              <a:rPr lang="en-US" altLang="ko-KR" dirty="0"/>
              <a:t>&gt;&gt; </a:t>
            </a:r>
            <a:r>
              <a:rPr lang="ko-KR" altLang="en-US" dirty="0" err="1"/>
              <a:t>깃허브</a:t>
            </a:r>
            <a:r>
              <a:rPr lang="ko-KR" altLang="en-US" dirty="0"/>
              <a:t> 홈페이지에 접속한다</a:t>
            </a:r>
            <a:endParaRPr lang="en-US" altLang="ko-KR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54BFD97-0BE4-7717-BC10-6C2D60BDAE4B}"/>
              </a:ext>
            </a:extLst>
          </p:cNvPr>
          <p:cNvGrpSpPr/>
          <p:nvPr/>
        </p:nvGrpSpPr>
        <p:grpSpPr>
          <a:xfrm>
            <a:off x="680939" y="2773794"/>
            <a:ext cx="6915401" cy="3577905"/>
            <a:chOff x="680939" y="2773794"/>
            <a:chExt cx="6915401" cy="357790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F4DA53-F86B-87ED-38DC-F7530F6D0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6460" y="2773794"/>
              <a:ext cx="4579880" cy="35779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98CEED0-691B-A3BB-25CC-435A7FF16A2C}"/>
                </a:ext>
              </a:extLst>
            </p:cNvPr>
            <p:cNvGrpSpPr/>
            <p:nvPr/>
          </p:nvGrpSpPr>
          <p:grpSpPr>
            <a:xfrm>
              <a:off x="680939" y="2912078"/>
              <a:ext cx="2127275" cy="2273067"/>
              <a:chOff x="680939" y="2912078"/>
              <a:chExt cx="2127275" cy="2273067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38FE5AE-8892-149A-43E3-3C75077E7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939" y="2937129"/>
                <a:ext cx="1524078" cy="22480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화살표: 오른쪽 10">
                <a:extLst>
                  <a:ext uri="{FF2B5EF4-FFF2-40B4-BE49-F238E27FC236}">
                    <a16:creationId xmlns:a16="http://schemas.microsoft.com/office/drawing/2014/main" id="{86475AB4-F6B8-08A7-4550-787E0AE3965E}"/>
                  </a:ext>
                </a:extLst>
              </p:cNvPr>
              <p:cNvSpPr/>
              <p:nvPr/>
            </p:nvSpPr>
            <p:spPr>
              <a:xfrm>
                <a:off x="2476849" y="3808602"/>
                <a:ext cx="331365" cy="33136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AD65BD8-8BEF-58E0-CBD5-DDC9DA311DEC}"/>
                  </a:ext>
                </a:extLst>
              </p:cNvPr>
              <p:cNvSpPr/>
              <p:nvPr/>
            </p:nvSpPr>
            <p:spPr>
              <a:xfrm>
                <a:off x="680939" y="2912078"/>
                <a:ext cx="577410" cy="2715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0247C10-AAF9-E7C7-8212-2F17F69B8BF9}"/>
                  </a:ext>
                </a:extLst>
              </p:cNvPr>
              <p:cNvSpPr/>
              <p:nvPr/>
            </p:nvSpPr>
            <p:spPr>
              <a:xfrm>
                <a:off x="865567" y="4931777"/>
                <a:ext cx="870953" cy="25336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8ECB290-B6A8-CD2E-26F2-E2253DFF9314}"/>
                </a:ext>
              </a:extLst>
            </p:cNvPr>
            <p:cNvSpPr/>
            <p:nvPr/>
          </p:nvSpPr>
          <p:spPr>
            <a:xfrm>
              <a:off x="2985186" y="2988161"/>
              <a:ext cx="294910" cy="1325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C737F0E-3B80-C205-8B2C-DF5D0190ECC5}"/>
                </a:ext>
              </a:extLst>
            </p:cNvPr>
            <p:cNvSpPr/>
            <p:nvPr/>
          </p:nvSpPr>
          <p:spPr>
            <a:xfrm>
              <a:off x="3245245" y="3335072"/>
              <a:ext cx="672414" cy="184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8CD424-BE9E-7CAC-7E28-45681F731B6A}"/>
                </a:ext>
              </a:extLst>
            </p:cNvPr>
            <p:cNvSpPr/>
            <p:nvPr/>
          </p:nvSpPr>
          <p:spPr>
            <a:xfrm>
              <a:off x="4560036" y="3150962"/>
              <a:ext cx="448192" cy="184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1ED76A-B8EB-3F2C-802E-4456A662717C}"/>
                </a:ext>
              </a:extLst>
            </p:cNvPr>
            <p:cNvSpPr/>
            <p:nvPr/>
          </p:nvSpPr>
          <p:spPr>
            <a:xfrm>
              <a:off x="4280909" y="3335072"/>
              <a:ext cx="978987" cy="22016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472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66605" y="214370"/>
            <a:ext cx="2069797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800" b="1" dirty="0">
                <a:solidFill>
                  <a:schemeClr val="bg1"/>
                </a:solidFill>
              </a:rPr>
              <a:t> 접속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78D9F15-642E-6F41-FEA9-0DC81030FFF0}"/>
              </a:ext>
            </a:extLst>
          </p:cNvPr>
          <p:cNvGrpSpPr/>
          <p:nvPr/>
        </p:nvGrpSpPr>
        <p:grpSpPr>
          <a:xfrm>
            <a:off x="495078" y="1230155"/>
            <a:ext cx="8732324" cy="3956253"/>
            <a:chOff x="495078" y="1230155"/>
            <a:chExt cx="8732324" cy="395625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7FE4347-0479-C90D-1146-4B47BA4A42D3}"/>
                </a:ext>
              </a:extLst>
            </p:cNvPr>
            <p:cNvGrpSpPr/>
            <p:nvPr/>
          </p:nvGrpSpPr>
          <p:grpSpPr>
            <a:xfrm>
              <a:off x="495078" y="1336382"/>
              <a:ext cx="4375375" cy="2876698"/>
              <a:chOff x="495078" y="1336382"/>
              <a:chExt cx="4375375" cy="287669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79961324-F177-0C58-E277-5D491D4DB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5078" y="1336382"/>
                <a:ext cx="4375375" cy="287669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CF92B45-2D0D-EBC3-FA6E-5FCA27012B2B}"/>
                  </a:ext>
                </a:extLst>
              </p:cNvPr>
              <p:cNvSpPr/>
              <p:nvPr/>
            </p:nvSpPr>
            <p:spPr>
              <a:xfrm>
                <a:off x="606464" y="2896273"/>
                <a:ext cx="4052246" cy="79285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DDBAC5-8AD0-C679-FB55-EE70AA662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4283" y="1230155"/>
              <a:ext cx="3283119" cy="3956253"/>
            </a:xfrm>
            <a:prstGeom prst="rect">
              <a:avLst/>
            </a:prstGeom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F80A3AE2-BE54-25AF-E168-85FD9A286279}"/>
                </a:ext>
              </a:extLst>
            </p:cNvPr>
            <p:cNvSpPr/>
            <p:nvPr/>
          </p:nvSpPr>
          <p:spPr>
            <a:xfrm>
              <a:off x="5084612" y="2585368"/>
              <a:ext cx="508000" cy="5283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012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228980" y="943761"/>
            <a:ext cx="7730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홈페이지 우측 상단에 아이콘 클릭 </a:t>
            </a:r>
            <a:r>
              <a:rPr lang="en-US" altLang="ko-KR" dirty="0"/>
              <a:t>&gt; setting</a:t>
            </a:r>
            <a:r>
              <a:rPr lang="ko-KR" altLang="en-US" dirty="0"/>
              <a:t>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좌측 목록</a:t>
            </a:r>
            <a:r>
              <a:rPr lang="en-US" altLang="ko-KR" dirty="0"/>
              <a:t>Tab </a:t>
            </a:r>
            <a:r>
              <a:rPr lang="ko-KR" altLang="en-US" dirty="0"/>
              <a:t>하단에 </a:t>
            </a:r>
            <a:r>
              <a:rPr lang="en-US" altLang="ko-KR" dirty="0"/>
              <a:t>Developer settings </a:t>
            </a:r>
            <a:r>
              <a:rPr lang="ko-KR" altLang="en-US" dirty="0"/>
              <a:t>클릭 </a:t>
            </a:r>
            <a:r>
              <a:rPr lang="en-US" altLang="ko-KR" dirty="0"/>
              <a:t>(UI</a:t>
            </a:r>
            <a:r>
              <a:rPr lang="ko-KR" altLang="en-US" dirty="0"/>
              <a:t> 위치는 바뀔 수 있음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7E0EFA-369D-BCE3-58E0-897A62142A13}"/>
              </a:ext>
            </a:extLst>
          </p:cNvPr>
          <p:cNvGrpSpPr/>
          <p:nvPr/>
        </p:nvGrpSpPr>
        <p:grpSpPr>
          <a:xfrm>
            <a:off x="370168" y="2229125"/>
            <a:ext cx="6664379" cy="4436852"/>
            <a:chOff x="345001" y="1718794"/>
            <a:chExt cx="6664379" cy="443685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A52C37C-0A4A-71DB-3B9B-EF58D47C9553}"/>
                </a:ext>
              </a:extLst>
            </p:cNvPr>
            <p:cNvGrpSpPr/>
            <p:nvPr/>
          </p:nvGrpSpPr>
          <p:grpSpPr>
            <a:xfrm>
              <a:off x="345001" y="1718794"/>
              <a:ext cx="4060195" cy="4436852"/>
              <a:chOff x="345001" y="1718794"/>
              <a:chExt cx="4060195" cy="443685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C606488E-AD05-CA9E-B32B-2ABAE28236C1}"/>
                  </a:ext>
                </a:extLst>
              </p:cNvPr>
              <p:cNvGrpSpPr/>
              <p:nvPr/>
            </p:nvGrpSpPr>
            <p:grpSpPr>
              <a:xfrm>
                <a:off x="345001" y="1718794"/>
                <a:ext cx="4060195" cy="4436852"/>
                <a:chOff x="345001" y="1718794"/>
                <a:chExt cx="4060195" cy="4436852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10BB4581-AA45-3486-E668-A60D1B9C1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45001" y="1718794"/>
                  <a:ext cx="1022403" cy="666784"/>
                </a:xfrm>
                <a:prstGeom prst="rect">
                  <a:avLst/>
                </a:prstGeom>
              </p:spPr>
            </p:pic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198EF215-3256-4445-4914-D53C079705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63022" y="1718794"/>
                  <a:ext cx="1918528" cy="4436852"/>
                </a:xfrm>
                <a:prstGeom prst="rect">
                  <a:avLst/>
                </a:prstGeom>
              </p:spPr>
            </p:pic>
            <p:sp>
              <p:nvSpPr>
                <p:cNvPr id="5" name="화살표: 오른쪽 4">
                  <a:extLst>
                    <a:ext uri="{FF2B5EF4-FFF2-40B4-BE49-F238E27FC236}">
                      <a16:creationId xmlns:a16="http://schemas.microsoft.com/office/drawing/2014/main" id="{D238E0A6-73EB-9E64-E822-6D04D7A1A26B}"/>
                    </a:ext>
                  </a:extLst>
                </p:cNvPr>
                <p:cNvSpPr/>
                <p:nvPr/>
              </p:nvSpPr>
              <p:spPr>
                <a:xfrm>
                  <a:off x="1549194" y="1962543"/>
                  <a:ext cx="180364" cy="17928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화살표: 오른쪽 14">
                  <a:extLst>
                    <a:ext uri="{FF2B5EF4-FFF2-40B4-BE49-F238E27FC236}">
                      <a16:creationId xmlns:a16="http://schemas.microsoft.com/office/drawing/2014/main" id="{C3EAB3C2-7916-B135-7BDD-A17167AE532A}"/>
                    </a:ext>
                  </a:extLst>
                </p:cNvPr>
                <p:cNvSpPr/>
                <p:nvPr/>
              </p:nvSpPr>
              <p:spPr>
                <a:xfrm>
                  <a:off x="4224832" y="1962543"/>
                  <a:ext cx="180364" cy="17928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55C6603-F108-5552-CECC-9922BAA5E466}"/>
                  </a:ext>
                </a:extLst>
              </p:cNvPr>
              <p:cNvSpPr/>
              <p:nvPr/>
            </p:nvSpPr>
            <p:spPr>
              <a:xfrm>
                <a:off x="971784" y="1826770"/>
                <a:ext cx="395620" cy="46342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0F9A2C0-439B-7B9B-A752-CFEEABF42A1A}"/>
                  </a:ext>
                </a:extLst>
              </p:cNvPr>
              <p:cNvSpPr/>
              <p:nvPr/>
            </p:nvSpPr>
            <p:spPr>
              <a:xfrm>
                <a:off x="2073660" y="5119449"/>
                <a:ext cx="686318" cy="26209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B68E70A-063A-E197-7E33-C1628A662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9613" y="1718794"/>
              <a:ext cx="2279767" cy="1530429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249B33-8761-5817-17BE-60EF8E5C7130}"/>
                </a:ext>
              </a:extLst>
            </p:cNvPr>
            <p:cNvSpPr/>
            <p:nvPr/>
          </p:nvSpPr>
          <p:spPr>
            <a:xfrm>
              <a:off x="4763729" y="2771930"/>
              <a:ext cx="1716765" cy="4074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5296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228980" y="943761"/>
            <a:ext cx="954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Personal access tokens &gt; Generate new token &gt; Generate new token (classic) </a:t>
            </a:r>
            <a:r>
              <a:rPr lang="ko-KR" altLang="en-US" dirty="0"/>
              <a:t>클릭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CB2E252-77AD-17D3-EC8A-545A0FB73F68}"/>
              </a:ext>
            </a:extLst>
          </p:cNvPr>
          <p:cNvGrpSpPr/>
          <p:nvPr/>
        </p:nvGrpSpPr>
        <p:grpSpPr>
          <a:xfrm>
            <a:off x="228980" y="2699403"/>
            <a:ext cx="10973364" cy="2902099"/>
            <a:chOff x="228980" y="2699403"/>
            <a:chExt cx="10973364" cy="290209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AE4B68-0849-D5C0-E35C-19E802010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980" y="2699403"/>
              <a:ext cx="10973364" cy="2902099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4D19454-2208-1672-43A6-D28255392F9B}"/>
                </a:ext>
              </a:extLst>
            </p:cNvPr>
            <p:cNvGrpSpPr/>
            <p:nvPr/>
          </p:nvGrpSpPr>
          <p:grpSpPr>
            <a:xfrm>
              <a:off x="330830" y="3009470"/>
              <a:ext cx="10303019" cy="1503807"/>
              <a:chOff x="585890" y="3277918"/>
              <a:chExt cx="10303019" cy="1503807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E9D07E5-AA1B-D664-310E-A8DE05661056}"/>
                  </a:ext>
                </a:extLst>
              </p:cNvPr>
              <p:cNvSpPr/>
              <p:nvPr/>
            </p:nvSpPr>
            <p:spPr>
              <a:xfrm>
                <a:off x="585890" y="3876481"/>
                <a:ext cx="2547398" cy="2718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A0407EF-7549-13D0-1C3A-17641B094F0E}"/>
                  </a:ext>
                </a:extLst>
              </p:cNvPr>
              <p:cNvSpPr/>
              <p:nvPr/>
            </p:nvSpPr>
            <p:spPr>
              <a:xfrm>
                <a:off x="585890" y="4479561"/>
                <a:ext cx="1289049" cy="30216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A388357-733B-4716-24FE-8DD0A7AD7E15}"/>
                  </a:ext>
                </a:extLst>
              </p:cNvPr>
              <p:cNvSpPr/>
              <p:nvPr/>
            </p:nvSpPr>
            <p:spPr>
              <a:xfrm>
                <a:off x="9599860" y="3277918"/>
                <a:ext cx="1289049" cy="30216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BF37EB1-3ADF-817D-3198-22A9C022F1EB}"/>
                </a:ext>
              </a:extLst>
            </p:cNvPr>
            <p:cNvSpPr/>
            <p:nvPr/>
          </p:nvSpPr>
          <p:spPr>
            <a:xfrm>
              <a:off x="7920069" y="3848288"/>
              <a:ext cx="1962162" cy="5014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419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275598" y="718746"/>
            <a:ext cx="10277109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Note</a:t>
            </a:r>
            <a:r>
              <a:rPr lang="ko-KR" altLang="en-US" dirty="0"/>
              <a:t>는 </a:t>
            </a:r>
            <a:r>
              <a:rPr lang="en-US" altLang="ko-KR" dirty="0"/>
              <a:t>Description</a:t>
            </a:r>
            <a:r>
              <a:rPr lang="ko-KR" altLang="en-US" dirty="0"/>
              <a:t>과 같은 의미 </a:t>
            </a:r>
            <a:r>
              <a:rPr lang="en-US" altLang="ko-KR" dirty="0"/>
              <a:t>(</a:t>
            </a:r>
            <a:r>
              <a:rPr lang="ko-KR" altLang="en-US" dirty="0" err="1"/>
              <a:t>아무렇게나</a:t>
            </a:r>
            <a:r>
              <a:rPr lang="ko-KR" altLang="en-US" dirty="0"/>
              <a:t> 지정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Expiration = </a:t>
            </a:r>
            <a:r>
              <a:rPr lang="ko-KR" altLang="en-US" dirty="0"/>
              <a:t>토큰 만료기간 설정 칸인데</a:t>
            </a:r>
            <a:r>
              <a:rPr lang="en-US" altLang="ko-KR" dirty="0"/>
              <a:t>, </a:t>
            </a:r>
            <a:r>
              <a:rPr lang="ko-KR" altLang="en-US" dirty="0"/>
              <a:t>이를 무기한으로 설정해주자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b="0" i="0" dirty="0">
                <a:effectLst/>
                <a:latin typeface="+mj-lt"/>
              </a:rPr>
              <a:t>GitHub strongly recommends that you set an expiration date for your token to help keep </a:t>
            </a:r>
            <a:br>
              <a:rPr lang="en-US" altLang="ko-KR" b="0" i="0" dirty="0">
                <a:effectLst/>
                <a:latin typeface="+mj-lt"/>
              </a:rPr>
            </a:br>
            <a:r>
              <a:rPr lang="en-US" altLang="ko-KR" b="0" i="0" dirty="0">
                <a:effectLst/>
                <a:latin typeface="+mj-lt"/>
              </a:rPr>
              <a:t>your information secure.</a:t>
            </a:r>
          </a:p>
          <a:p>
            <a:pPr marL="800100" lvl="1" indent="-342900">
              <a:buAutoNum type="arabicPeriod"/>
            </a:pPr>
            <a:r>
              <a:rPr lang="ko-KR" altLang="en-US" sz="1400" dirty="0">
                <a:latin typeface="-apple-system"/>
              </a:rPr>
              <a:t>토큰 만료기간을 무기한으로 설정하면 위와 같은 경고문이 뜨는데</a:t>
            </a:r>
            <a:r>
              <a:rPr lang="en-US" altLang="ko-KR" sz="1400" dirty="0">
                <a:latin typeface="-apple-system"/>
              </a:rPr>
              <a:t>, </a:t>
            </a:r>
            <a:r>
              <a:rPr lang="ko-KR" altLang="en-US" sz="1400" dirty="0">
                <a:latin typeface="-apple-system"/>
              </a:rPr>
              <a:t>해석하면 </a:t>
            </a:r>
            <a:endParaRPr lang="en-US" altLang="ko-KR" sz="1400" dirty="0">
              <a:latin typeface="-apple-system"/>
            </a:endParaRPr>
          </a:p>
          <a:p>
            <a:pPr marL="800100" lvl="1" indent="-342900">
              <a:buAutoNum type="arabicPeriod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GitHub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에서는 정보를 안전하게 유지할 수 있도록 토큰의 만료 날짜를 설정할 것을 강력히 권장합니다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>
                <a:solidFill>
                  <a:srgbClr val="000000"/>
                </a:solidFill>
                <a:latin typeface="noto"/>
              </a:rPr>
              <a:t>라는 뜻이다</a:t>
            </a:r>
            <a:r>
              <a:rPr lang="en-US" altLang="ko-KR" sz="1400" dirty="0">
                <a:solidFill>
                  <a:srgbClr val="000000"/>
                </a:solidFill>
                <a:latin typeface="noto"/>
              </a:rPr>
              <a:t>.. </a:t>
            </a:r>
            <a:r>
              <a:rPr lang="ko-KR" altLang="en-US" sz="1400" dirty="0">
                <a:solidFill>
                  <a:srgbClr val="000000"/>
                </a:solidFill>
                <a:latin typeface="noto"/>
              </a:rPr>
              <a:t>일단 </a:t>
            </a:r>
            <a:r>
              <a:rPr lang="en-US" altLang="ko-KR" sz="1400" dirty="0">
                <a:solidFill>
                  <a:srgbClr val="000000"/>
                </a:solidFill>
                <a:latin typeface="noto"/>
              </a:rPr>
              <a:t>OK</a:t>
            </a:r>
            <a:endParaRPr lang="ko-KR" altLang="en-US" sz="1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F6041CD-1757-4807-D920-6227334463C7}"/>
              </a:ext>
            </a:extLst>
          </p:cNvPr>
          <p:cNvGrpSpPr/>
          <p:nvPr/>
        </p:nvGrpSpPr>
        <p:grpSpPr>
          <a:xfrm>
            <a:off x="228980" y="2819424"/>
            <a:ext cx="7798201" cy="3778445"/>
            <a:chOff x="368100" y="2538068"/>
            <a:chExt cx="7798201" cy="377844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F2980F4-6D99-8E4B-D5C4-E83C2B9C3C91}"/>
                </a:ext>
              </a:extLst>
            </p:cNvPr>
            <p:cNvGrpSpPr/>
            <p:nvPr/>
          </p:nvGrpSpPr>
          <p:grpSpPr>
            <a:xfrm>
              <a:off x="368100" y="2538068"/>
              <a:ext cx="7798201" cy="3778444"/>
              <a:chOff x="598797" y="2210898"/>
              <a:chExt cx="7798201" cy="3778444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0929301-9254-D6D7-30A6-07480AE28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8797" y="2210898"/>
                <a:ext cx="7798201" cy="3778444"/>
              </a:xfrm>
              <a:prstGeom prst="rect">
                <a:avLst/>
              </a:prstGeom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8D0556F-ADB9-3961-7727-26EF9C86B00C}"/>
                  </a:ext>
                </a:extLst>
              </p:cNvPr>
              <p:cNvSpPr/>
              <p:nvPr/>
            </p:nvSpPr>
            <p:spPr>
              <a:xfrm>
                <a:off x="645416" y="3277917"/>
                <a:ext cx="1372135" cy="64813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806B632-0A5C-90E7-0D57-6B74A3F0B0EA}"/>
                  </a:ext>
                </a:extLst>
              </p:cNvPr>
              <p:cNvSpPr/>
              <p:nvPr/>
            </p:nvSpPr>
            <p:spPr>
              <a:xfrm>
                <a:off x="645415" y="4189704"/>
                <a:ext cx="1305025" cy="17996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5F19C2E-BAB0-4B42-0A37-6F0BFA2EE15B}"/>
                </a:ext>
              </a:extLst>
            </p:cNvPr>
            <p:cNvSpPr/>
            <p:nvPr/>
          </p:nvSpPr>
          <p:spPr>
            <a:xfrm>
              <a:off x="414719" y="6085433"/>
              <a:ext cx="1225329" cy="231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2679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5551577" y="1017308"/>
            <a:ext cx="6532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그 아래에는 허용범위 설정인데 보통 옆처럼 진행한다고 한다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최 하단부에 </a:t>
            </a:r>
            <a:r>
              <a:rPr lang="en-US" altLang="ko-KR" dirty="0"/>
              <a:t>Generate token </a:t>
            </a:r>
            <a:r>
              <a:rPr lang="ko-KR" altLang="en-US" dirty="0"/>
              <a:t>버튼을 클릭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978EDA-286C-56D7-11EB-E17589254CA3}"/>
              </a:ext>
            </a:extLst>
          </p:cNvPr>
          <p:cNvGrpSpPr/>
          <p:nvPr/>
        </p:nvGrpSpPr>
        <p:grpSpPr>
          <a:xfrm>
            <a:off x="228980" y="883538"/>
            <a:ext cx="5106693" cy="5474449"/>
            <a:chOff x="228980" y="883538"/>
            <a:chExt cx="5106693" cy="547444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1F77242-D231-A1BB-F3BE-ABEEC90A7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980" y="883538"/>
              <a:ext cx="5106693" cy="5474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4AFBD81-A489-CBAF-B61F-03CB806C406B}"/>
                </a:ext>
              </a:extLst>
            </p:cNvPr>
            <p:cNvSpPr/>
            <p:nvPr/>
          </p:nvSpPr>
          <p:spPr>
            <a:xfrm>
              <a:off x="258821" y="937714"/>
              <a:ext cx="471021" cy="274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2D37C39-62F6-186F-7706-A7906EB84DEA}"/>
                </a:ext>
              </a:extLst>
            </p:cNvPr>
            <p:cNvSpPr/>
            <p:nvPr/>
          </p:nvSpPr>
          <p:spPr>
            <a:xfrm>
              <a:off x="394443" y="3373354"/>
              <a:ext cx="616430" cy="2087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845A914-7F8D-3153-3E57-CA80BF4DDD6B}"/>
                </a:ext>
              </a:extLst>
            </p:cNvPr>
            <p:cNvSpPr/>
            <p:nvPr/>
          </p:nvSpPr>
          <p:spPr>
            <a:xfrm>
              <a:off x="258821" y="5077717"/>
              <a:ext cx="616430" cy="2087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E44F405-B585-3049-3727-12B136486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89" y="5591072"/>
            <a:ext cx="2279767" cy="590580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49389CA-9ABF-9B11-5E0A-535CCF7685D4}"/>
              </a:ext>
            </a:extLst>
          </p:cNvPr>
          <p:cNvSpPr/>
          <p:nvPr/>
        </p:nvSpPr>
        <p:spPr>
          <a:xfrm>
            <a:off x="5731939" y="5674845"/>
            <a:ext cx="425579" cy="4230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27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5F1C7-5932-12BE-6112-B696C183AC16}"/>
              </a:ext>
            </a:extLst>
          </p:cNvPr>
          <p:cNvSpPr txBox="1"/>
          <p:nvPr/>
        </p:nvSpPr>
        <p:spPr>
          <a:xfrm>
            <a:off x="416594" y="4440017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위와 같은 토큰이 생성되는데 이는 </a:t>
            </a:r>
            <a:r>
              <a:rPr lang="ko-KR" altLang="en-US" dirty="0" err="1"/>
              <a:t>어딘가에</a:t>
            </a:r>
            <a:r>
              <a:rPr lang="ko-KR" altLang="en-US" dirty="0"/>
              <a:t> 저장해 두자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C862D9C-6E39-C7C6-B3D6-9FB415541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94" y="1177587"/>
            <a:ext cx="7969660" cy="29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54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F3D028-816B-DA8A-4FF2-5E604F9A57C0}"/>
              </a:ext>
            </a:extLst>
          </p:cNvPr>
          <p:cNvGrpSpPr/>
          <p:nvPr/>
        </p:nvGrpSpPr>
        <p:grpSpPr>
          <a:xfrm>
            <a:off x="462258" y="1326661"/>
            <a:ext cx="4521432" cy="4788146"/>
            <a:chOff x="462258" y="1326661"/>
            <a:chExt cx="4521432" cy="47881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660FA48-5623-1B7D-909D-61149D336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258" y="1326661"/>
              <a:ext cx="4521432" cy="47881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51C2D2-CB8F-8DE9-3C69-7E581FE44992}"/>
                </a:ext>
              </a:extLst>
            </p:cNvPr>
            <p:cNvSpPr/>
            <p:nvPr/>
          </p:nvSpPr>
          <p:spPr>
            <a:xfrm>
              <a:off x="1426288" y="2832264"/>
              <a:ext cx="2633983" cy="233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DA21BA4-3B3D-5E2A-2353-655EE3E39639}"/>
                </a:ext>
              </a:extLst>
            </p:cNvPr>
            <p:cNvSpPr/>
            <p:nvPr/>
          </p:nvSpPr>
          <p:spPr>
            <a:xfrm>
              <a:off x="1079544" y="4473535"/>
              <a:ext cx="422086" cy="233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4321A9B-7CA7-CEF4-1680-78AD206C1E2B}"/>
                </a:ext>
              </a:extLst>
            </p:cNvPr>
            <p:cNvSpPr/>
            <p:nvPr/>
          </p:nvSpPr>
          <p:spPr>
            <a:xfrm>
              <a:off x="1079543" y="4707447"/>
              <a:ext cx="2062133" cy="233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335126B-7A8F-AFAE-4B21-7CB37AAA3512}"/>
              </a:ext>
            </a:extLst>
          </p:cNvPr>
          <p:cNvSpPr txBox="1"/>
          <p:nvPr/>
        </p:nvSpPr>
        <p:spPr>
          <a:xfrm>
            <a:off x="5668163" y="1170265"/>
            <a:ext cx="469872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다시 </a:t>
            </a:r>
            <a:r>
              <a:rPr lang="en-US" altLang="ko-KR" dirty="0" err="1"/>
              <a:t>sts</a:t>
            </a:r>
            <a:r>
              <a:rPr lang="ko-KR" altLang="en-US" dirty="0"/>
              <a:t>로 돌아가서</a:t>
            </a:r>
            <a:r>
              <a:rPr lang="en-US" altLang="ko-KR" dirty="0"/>
              <a:t>, </a:t>
            </a:r>
            <a:r>
              <a:rPr lang="ko-KR" altLang="en-US" dirty="0"/>
              <a:t>재작성 해준다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User =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br>
              <a:rPr lang="en-US" altLang="ko-KR" dirty="0"/>
            </a:br>
            <a:r>
              <a:rPr lang="en-US" altLang="ko-KR" dirty="0"/>
              <a:t>Password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dirty="0" err="1"/>
              <a:t>토큰값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그러면 로그인 화면이 아닌 화면이 나온다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Push</a:t>
            </a:r>
            <a:r>
              <a:rPr lang="ko-KR" altLang="en-US" dirty="0"/>
              <a:t>를 누르자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A8EAE6B-F0BD-6196-FD1A-CABFB586CCE2}"/>
              </a:ext>
            </a:extLst>
          </p:cNvPr>
          <p:cNvSpPr/>
          <p:nvPr/>
        </p:nvSpPr>
        <p:spPr>
          <a:xfrm>
            <a:off x="5217899" y="5436067"/>
            <a:ext cx="495004" cy="3900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697D28E-A3E4-D6CD-A3F1-214D7BD918F1}"/>
              </a:ext>
            </a:extLst>
          </p:cNvPr>
          <p:cNvGrpSpPr/>
          <p:nvPr/>
        </p:nvGrpSpPr>
        <p:grpSpPr>
          <a:xfrm>
            <a:off x="2504113" y="3029369"/>
            <a:ext cx="6330807" cy="3085438"/>
            <a:chOff x="2504113" y="3029369"/>
            <a:chExt cx="6330807" cy="308543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9DFF4F2-2062-4947-D9F8-2C7C42747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7112" y="3029369"/>
              <a:ext cx="2887808" cy="3085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88E7A1E-986A-E7E5-7997-A686FC3A06D2}"/>
                </a:ext>
              </a:extLst>
            </p:cNvPr>
            <p:cNvSpPr/>
            <p:nvPr/>
          </p:nvSpPr>
          <p:spPr>
            <a:xfrm>
              <a:off x="7803854" y="5865759"/>
              <a:ext cx="488664" cy="19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A57041F-6BF4-F8B3-E19A-0722AC74C547}"/>
                </a:ext>
              </a:extLst>
            </p:cNvPr>
            <p:cNvSpPr/>
            <p:nvPr/>
          </p:nvSpPr>
          <p:spPr>
            <a:xfrm>
              <a:off x="2504113" y="5822939"/>
              <a:ext cx="805343" cy="2339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5830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5126B-7A8F-AFAE-4B21-7CB37AAA3512}"/>
              </a:ext>
            </a:extLst>
          </p:cNvPr>
          <p:cNvSpPr txBox="1"/>
          <p:nvPr/>
        </p:nvSpPr>
        <p:spPr>
          <a:xfrm>
            <a:off x="324376" y="901816"/>
            <a:ext cx="6381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정상적으로 잘 업로드가 됐다는 화면이 나온다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 err="1"/>
              <a:t>깃허브에</a:t>
            </a:r>
            <a:r>
              <a:rPr lang="ko-KR" altLang="en-US" dirty="0"/>
              <a:t> 들어가 보면 소스코드가 업로드 돼있는 모습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232B12F-FD1D-3878-F793-442A58D939D5}"/>
              </a:ext>
            </a:extLst>
          </p:cNvPr>
          <p:cNvGrpSpPr/>
          <p:nvPr/>
        </p:nvGrpSpPr>
        <p:grpSpPr>
          <a:xfrm>
            <a:off x="324376" y="2508308"/>
            <a:ext cx="8377308" cy="4051883"/>
            <a:chOff x="324376" y="2508308"/>
            <a:chExt cx="8377308" cy="405188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1AE981E-488D-6C82-78DE-13474AC68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376" y="2508308"/>
              <a:ext cx="3121472" cy="33945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283FB76-A82B-47BF-D04A-7701E78C0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4725" y="2508308"/>
              <a:ext cx="4316959" cy="4051883"/>
            </a:xfrm>
            <a:prstGeom prst="rect">
              <a:avLst/>
            </a:prstGeom>
          </p:spPr>
        </p:pic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34AC503B-668D-FE3E-49B1-4FC6E5054F66}"/>
                </a:ext>
              </a:extLst>
            </p:cNvPr>
            <p:cNvSpPr/>
            <p:nvPr/>
          </p:nvSpPr>
          <p:spPr>
            <a:xfrm>
              <a:off x="3683029" y="4064467"/>
              <a:ext cx="570452" cy="43203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2849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556683" y="3044280"/>
            <a:ext cx="5078634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en-US" altLang="ko-KR" sz="4400" b="1" dirty="0">
                <a:solidFill>
                  <a:schemeClr val="bg1"/>
                </a:solidFill>
              </a:rPr>
              <a:t>-</a:t>
            </a:r>
            <a:r>
              <a:rPr lang="ko-KR" altLang="en-US" sz="4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4400" b="1" dirty="0">
                <a:solidFill>
                  <a:schemeClr val="bg1"/>
                </a:solidFill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2567251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55615" y="305275"/>
            <a:ext cx="2863284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en-US" altLang="ko-KR" sz="2400" b="1" dirty="0">
                <a:solidFill>
                  <a:schemeClr val="bg1"/>
                </a:solidFill>
              </a:rPr>
              <a:t>-</a:t>
            </a:r>
            <a:r>
              <a:rPr lang="ko-KR" altLang="en-US" sz="2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400" b="1" dirty="0">
                <a:solidFill>
                  <a:schemeClr val="bg1"/>
                </a:solidFill>
              </a:rPr>
              <a:t> 생성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9C0D60-C2D3-D31A-2E93-AE4D9891AF49}"/>
              </a:ext>
            </a:extLst>
          </p:cNvPr>
          <p:cNvGrpSpPr/>
          <p:nvPr/>
        </p:nvGrpSpPr>
        <p:grpSpPr>
          <a:xfrm>
            <a:off x="325868" y="1108680"/>
            <a:ext cx="11301680" cy="3604600"/>
            <a:chOff x="325868" y="1108680"/>
            <a:chExt cx="11301680" cy="360460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91EF6C6-A275-BABB-91AD-5375D0DC991A}"/>
                </a:ext>
              </a:extLst>
            </p:cNvPr>
            <p:cNvGrpSpPr/>
            <p:nvPr/>
          </p:nvGrpSpPr>
          <p:grpSpPr>
            <a:xfrm>
              <a:off x="325868" y="1108680"/>
              <a:ext cx="7804314" cy="3604600"/>
              <a:chOff x="518815" y="1263876"/>
              <a:chExt cx="7804314" cy="3604600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80B906D-A1DA-A5B9-3C24-402E719B09D9}"/>
                  </a:ext>
                </a:extLst>
              </p:cNvPr>
              <p:cNvGrpSpPr/>
              <p:nvPr/>
            </p:nvGrpSpPr>
            <p:grpSpPr>
              <a:xfrm>
                <a:off x="518815" y="1263876"/>
                <a:ext cx="3117714" cy="3604600"/>
                <a:chOff x="518815" y="1263876"/>
                <a:chExt cx="3117714" cy="3604600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74FEBE0D-C264-EA51-15D4-E68BDD6B5E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18815" y="1263876"/>
                  <a:ext cx="3117714" cy="3604600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D60223F6-8593-724E-EBE4-5F56D5704004}"/>
                    </a:ext>
                  </a:extLst>
                </p:cNvPr>
                <p:cNvSpPr/>
                <p:nvPr/>
              </p:nvSpPr>
              <p:spPr>
                <a:xfrm>
                  <a:off x="1405316" y="2375064"/>
                  <a:ext cx="532542" cy="21294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84C993D-533C-FC12-E09C-8063A62A76BA}"/>
                  </a:ext>
                </a:extLst>
              </p:cNvPr>
              <p:cNvGrpSpPr/>
              <p:nvPr/>
            </p:nvGrpSpPr>
            <p:grpSpPr>
              <a:xfrm>
                <a:off x="3900881" y="1446328"/>
                <a:ext cx="4422248" cy="2915948"/>
                <a:chOff x="3900881" y="1446328"/>
                <a:chExt cx="4422248" cy="2915948"/>
              </a:xfrm>
            </p:grpSpPr>
            <p:sp>
              <p:nvSpPr>
                <p:cNvPr id="7" name="화살표: 오른쪽 6">
                  <a:extLst>
                    <a:ext uri="{FF2B5EF4-FFF2-40B4-BE49-F238E27FC236}">
                      <a16:creationId xmlns:a16="http://schemas.microsoft.com/office/drawing/2014/main" id="{49370CA8-4FCD-603A-D54C-4B3DB56EB21C}"/>
                    </a:ext>
                  </a:extLst>
                </p:cNvPr>
                <p:cNvSpPr/>
                <p:nvPr/>
              </p:nvSpPr>
              <p:spPr>
                <a:xfrm>
                  <a:off x="3900881" y="2588004"/>
                  <a:ext cx="343948" cy="3691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3845C530-4E85-F0FF-936D-31E9C7229EBB}"/>
                    </a:ext>
                  </a:extLst>
                </p:cNvPr>
                <p:cNvGrpSpPr/>
                <p:nvPr/>
              </p:nvGrpSpPr>
              <p:grpSpPr>
                <a:xfrm>
                  <a:off x="4445160" y="1446328"/>
                  <a:ext cx="3301680" cy="2915948"/>
                  <a:chOff x="4727457" y="1165296"/>
                  <a:chExt cx="4565885" cy="4032457"/>
                </a:xfrm>
              </p:grpSpPr>
              <p:pic>
                <p:nvPicPr>
                  <p:cNvPr id="9" name="그림 8">
                    <a:extLst>
                      <a:ext uri="{FF2B5EF4-FFF2-40B4-BE49-F238E27FC236}">
                        <a16:creationId xmlns:a16="http://schemas.microsoft.com/office/drawing/2014/main" id="{C02EB7B8-18D2-2E23-0B34-C8DAD1A57E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727457" y="1165296"/>
                    <a:ext cx="4565885" cy="4032457"/>
                  </a:xfrm>
                  <a:prstGeom prst="rect">
                    <a:avLst/>
                  </a:prstGeom>
                </p:spPr>
              </p:pic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EFCD9A2B-E500-D89C-3651-C045299CDC1D}"/>
                      </a:ext>
                    </a:extLst>
                  </p:cNvPr>
                  <p:cNvSpPr/>
                  <p:nvPr/>
                </p:nvSpPr>
                <p:spPr>
                  <a:xfrm>
                    <a:off x="8126296" y="2268593"/>
                    <a:ext cx="1017704" cy="466217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16" name="화살표: 오른쪽 15">
                  <a:extLst>
                    <a:ext uri="{FF2B5EF4-FFF2-40B4-BE49-F238E27FC236}">
                      <a16:creationId xmlns:a16="http://schemas.microsoft.com/office/drawing/2014/main" id="{C2E810A7-9F1B-BCC6-96E6-CBD345842FDB}"/>
                    </a:ext>
                  </a:extLst>
                </p:cNvPr>
                <p:cNvSpPr/>
                <p:nvPr/>
              </p:nvSpPr>
              <p:spPr>
                <a:xfrm>
                  <a:off x="7979181" y="2588004"/>
                  <a:ext cx="343948" cy="36911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3457653-6459-5F15-32D1-091CFB317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2524" y="1759754"/>
              <a:ext cx="3265024" cy="215298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A2B12EC-DF9B-7D7E-338D-2C041ACF61AB}"/>
                </a:ext>
              </a:extLst>
            </p:cNvPr>
            <p:cNvSpPr/>
            <p:nvPr/>
          </p:nvSpPr>
          <p:spPr>
            <a:xfrm>
              <a:off x="8418537" y="2448799"/>
              <a:ext cx="603823" cy="290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15D2111-9BC3-6811-86DE-EC4E3A6B09C0}"/>
                </a:ext>
              </a:extLst>
            </p:cNvPr>
            <p:cNvSpPr/>
            <p:nvPr/>
          </p:nvSpPr>
          <p:spPr>
            <a:xfrm>
              <a:off x="10423506" y="3514200"/>
              <a:ext cx="1170079" cy="290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A5780C5-41FD-4E02-874F-B1B98B298064}"/>
                </a:ext>
              </a:extLst>
            </p:cNvPr>
            <p:cNvSpPr/>
            <p:nvPr/>
          </p:nvSpPr>
          <p:spPr>
            <a:xfrm>
              <a:off x="8418537" y="2836247"/>
              <a:ext cx="998105" cy="4690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2234BD6-5C7E-B2E0-A4F2-676C0EF742FC}"/>
              </a:ext>
            </a:extLst>
          </p:cNvPr>
          <p:cNvSpPr txBox="1"/>
          <p:nvPr/>
        </p:nvSpPr>
        <p:spPr>
          <a:xfrm>
            <a:off x="6894205" y="5105203"/>
            <a:ext cx="495174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New Branch name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어떤 </a:t>
            </a:r>
            <a:r>
              <a:rPr lang="ko-KR" altLang="en-US" dirty="0" err="1"/>
              <a:t>브랜치의</a:t>
            </a:r>
            <a:r>
              <a:rPr lang="ko-KR" altLang="en-US" dirty="0"/>
              <a:t> </a:t>
            </a:r>
            <a:r>
              <a:rPr lang="en-US" altLang="ko-KR" dirty="0"/>
              <a:t>Source</a:t>
            </a:r>
            <a:r>
              <a:rPr lang="ko-KR" altLang="en-US" dirty="0"/>
              <a:t>를 복제할 것인지 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Create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9557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55615" y="305275"/>
            <a:ext cx="2863284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en-US" altLang="ko-KR" sz="2400" b="1" dirty="0">
                <a:solidFill>
                  <a:schemeClr val="bg1"/>
                </a:solidFill>
              </a:rPr>
              <a:t>-</a:t>
            </a:r>
            <a:r>
              <a:rPr lang="ko-KR" altLang="en-US" sz="2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400" b="1" dirty="0">
                <a:solidFill>
                  <a:schemeClr val="bg1"/>
                </a:solidFill>
              </a:rPr>
              <a:t>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1ABBD6-2456-1C6E-CE6A-424E68FAF97F}"/>
              </a:ext>
            </a:extLst>
          </p:cNvPr>
          <p:cNvSpPr txBox="1"/>
          <p:nvPr/>
        </p:nvSpPr>
        <p:spPr>
          <a:xfrm>
            <a:off x="255615" y="5187021"/>
            <a:ext cx="95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브랜치가</a:t>
            </a:r>
            <a:r>
              <a:rPr lang="ko-KR" altLang="en-US" dirty="0"/>
              <a:t> 생성되고</a:t>
            </a:r>
            <a:r>
              <a:rPr lang="en-US" altLang="ko-KR" dirty="0"/>
              <a:t>, </a:t>
            </a:r>
            <a:r>
              <a:rPr lang="ko-KR" altLang="en-US" dirty="0"/>
              <a:t>이를 클릭하면 </a:t>
            </a:r>
            <a:r>
              <a:rPr lang="en-US" altLang="ko-KR" dirty="0"/>
              <a:t>master</a:t>
            </a:r>
            <a:r>
              <a:rPr lang="ko-KR" altLang="en-US" dirty="0" err="1"/>
              <a:t>브랜치에</a:t>
            </a:r>
            <a:r>
              <a:rPr lang="ko-KR" altLang="en-US" dirty="0"/>
              <a:t> 있던 </a:t>
            </a:r>
            <a:r>
              <a:rPr lang="en-US" altLang="ko-KR" dirty="0"/>
              <a:t>Source</a:t>
            </a:r>
            <a:r>
              <a:rPr lang="ko-KR" altLang="en-US" dirty="0"/>
              <a:t>가 </a:t>
            </a:r>
            <a:r>
              <a:rPr lang="en-US" altLang="ko-KR" dirty="0"/>
              <a:t>KBS </a:t>
            </a:r>
            <a:r>
              <a:rPr lang="ko-KR" altLang="en-US" dirty="0" err="1"/>
              <a:t>브랜치에</a:t>
            </a:r>
            <a:r>
              <a:rPr lang="ko-KR" altLang="en-US" dirty="0"/>
              <a:t> 복제된 모습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26D079F-360D-7D9B-3149-3AD4D9010876}"/>
              </a:ext>
            </a:extLst>
          </p:cNvPr>
          <p:cNvGrpSpPr/>
          <p:nvPr/>
        </p:nvGrpSpPr>
        <p:grpSpPr>
          <a:xfrm>
            <a:off x="323209" y="1052818"/>
            <a:ext cx="6581278" cy="3768949"/>
            <a:chOff x="323209" y="1052818"/>
            <a:chExt cx="6581278" cy="376894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2FD3EF1-0495-22DF-B492-027EFFC0801D}"/>
                </a:ext>
              </a:extLst>
            </p:cNvPr>
            <p:cNvGrpSpPr/>
            <p:nvPr/>
          </p:nvGrpSpPr>
          <p:grpSpPr>
            <a:xfrm>
              <a:off x="323209" y="1052818"/>
              <a:ext cx="6581278" cy="3768949"/>
              <a:chOff x="323209" y="1052818"/>
              <a:chExt cx="6581278" cy="3768949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9B41C643-F0B2-6806-0908-64485367BB7B}"/>
                  </a:ext>
                </a:extLst>
              </p:cNvPr>
              <p:cNvGrpSpPr/>
              <p:nvPr/>
            </p:nvGrpSpPr>
            <p:grpSpPr>
              <a:xfrm>
                <a:off x="323209" y="1052818"/>
                <a:ext cx="2845537" cy="3768949"/>
                <a:chOff x="323209" y="1052818"/>
                <a:chExt cx="3750756" cy="4967923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3F5966B5-B199-A976-9458-2B01C659E7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23209" y="1052818"/>
                  <a:ext cx="3750756" cy="4967923"/>
                </a:xfrm>
                <a:prstGeom prst="rect">
                  <a:avLst/>
                </a:prstGeom>
              </p:spPr>
            </p:pic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2FD44701-C3DC-005E-335D-0C6C71969EC7}"/>
                    </a:ext>
                  </a:extLst>
                </p:cNvPr>
                <p:cNvSpPr/>
                <p:nvPr/>
              </p:nvSpPr>
              <p:spPr>
                <a:xfrm>
                  <a:off x="402856" y="4499907"/>
                  <a:ext cx="368931" cy="2902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B606FAFC-2732-8778-C673-6FE7241B5413}"/>
                    </a:ext>
                  </a:extLst>
                </p:cNvPr>
                <p:cNvSpPr/>
                <p:nvPr/>
              </p:nvSpPr>
              <p:spPr>
                <a:xfrm>
                  <a:off x="402856" y="5514975"/>
                  <a:ext cx="368931" cy="29020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6F2B64AD-4D0C-B3CB-EB02-B851DD5C2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6709" y="1052819"/>
                <a:ext cx="2907778" cy="3519182"/>
              </a:xfrm>
              <a:prstGeom prst="rect">
                <a:avLst/>
              </a:prstGeom>
            </p:spPr>
          </p:pic>
          <p:sp>
            <p:nvSpPr>
              <p:cNvPr id="24" name="화살표: 오른쪽 23">
                <a:extLst>
                  <a:ext uri="{FF2B5EF4-FFF2-40B4-BE49-F238E27FC236}">
                    <a16:creationId xmlns:a16="http://schemas.microsoft.com/office/drawing/2014/main" id="{AF54ABEF-C3B3-8066-AD30-2B16DE5352D3}"/>
                  </a:ext>
                </a:extLst>
              </p:cNvPr>
              <p:cNvSpPr/>
              <p:nvPr/>
            </p:nvSpPr>
            <p:spPr>
              <a:xfrm>
                <a:off x="3336405" y="2812410"/>
                <a:ext cx="520700" cy="4064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71F3D7-53B5-6AF4-FE0B-B3C9531FADC1}"/>
                </a:ext>
              </a:extLst>
            </p:cNvPr>
            <p:cNvSpPr/>
            <p:nvPr/>
          </p:nvSpPr>
          <p:spPr>
            <a:xfrm>
              <a:off x="4108967" y="2656915"/>
              <a:ext cx="1026065" cy="18600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93517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02144" y="3044280"/>
            <a:ext cx="4987712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Repositories</a:t>
            </a:r>
            <a:r>
              <a:rPr lang="ko-KR" altLang="en-US" sz="4400" b="1" dirty="0">
                <a:solidFill>
                  <a:schemeClr val="bg1"/>
                </a:solidFill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1011424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764800" y="3044280"/>
            <a:ext cx="6662401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4400" b="1" dirty="0">
                <a:solidFill>
                  <a:schemeClr val="bg1"/>
                </a:solidFill>
              </a:rPr>
              <a:t> 데스크탑 다운로드</a:t>
            </a:r>
          </a:p>
        </p:txBody>
      </p:sp>
    </p:spTree>
    <p:extLst>
      <p:ext uri="{BB962C8B-B14F-4D97-AF65-F5344CB8AC3E}">
        <p14:creationId xmlns:p14="http://schemas.microsoft.com/office/powerpoint/2010/main" val="4014509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35520" y="259135"/>
            <a:ext cx="3730508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 다운로드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6F6FBA-4D80-AE14-A1B5-3AD53F574B71}"/>
              </a:ext>
            </a:extLst>
          </p:cNvPr>
          <p:cNvGrpSpPr/>
          <p:nvPr/>
        </p:nvGrpSpPr>
        <p:grpSpPr>
          <a:xfrm>
            <a:off x="279358" y="1201183"/>
            <a:ext cx="8702349" cy="3822896"/>
            <a:chOff x="279358" y="1201183"/>
            <a:chExt cx="8702349" cy="382289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A3A85EE-F6C8-BD4A-6E30-E761364D3861}"/>
                </a:ext>
              </a:extLst>
            </p:cNvPr>
            <p:cNvGrpSpPr/>
            <p:nvPr/>
          </p:nvGrpSpPr>
          <p:grpSpPr>
            <a:xfrm>
              <a:off x="279358" y="1201183"/>
              <a:ext cx="8702349" cy="3822896"/>
              <a:chOff x="279358" y="1201183"/>
              <a:chExt cx="8702349" cy="382289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0AC7694-5B96-54A3-DC95-17CF4E384D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39760" y="1201183"/>
                <a:ext cx="3841947" cy="3822896"/>
              </a:xfrm>
              <a:prstGeom prst="rect">
                <a:avLst/>
              </a:prstGeom>
            </p:spPr>
          </p:pic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BED3114-6F73-D5CA-7C7D-57F207B27B86}"/>
                  </a:ext>
                </a:extLst>
              </p:cNvPr>
              <p:cNvGrpSpPr/>
              <p:nvPr/>
            </p:nvGrpSpPr>
            <p:grpSpPr>
              <a:xfrm>
                <a:off x="279358" y="1201183"/>
                <a:ext cx="4568269" cy="2844946"/>
                <a:chOff x="279358" y="1201183"/>
                <a:chExt cx="4568269" cy="2844946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111ADDC4-992C-12D7-9ADD-EC3E951607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9358" y="1201183"/>
                  <a:ext cx="3848298" cy="2844946"/>
                </a:xfrm>
                <a:prstGeom prst="rect">
                  <a:avLst/>
                </a:prstGeom>
              </p:spPr>
            </p:pic>
            <p:sp>
              <p:nvSpPr>
                <p:cNvPr id="7" name="화살표: 오른쪽 6">
                  <a:extLst>
                    <a:ext uri="{FF2B5EF4-FFF2-40B4-BE49-F238E27FC236}">
                      <a16:creationId xmlns:a16="http://schemas.microsoft.com/office/drawing/2014/main" id="{D9251E36-69C3-A32A-1E0E-3849EB223360}"/>
                    </a:ext>
                  </a:extLst>
                </p:cNvPr>
                <p:cNvSpPr/>
                <p:nvPr/>
              </p:nvSpPr>
              <p:spPr>
                <a:xfrm>
                  <a:off x="4419789" y="2321652"/>
                  <a:ext cx="427838" cy="60400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36874B-41AB-92E8-4DFB-740FDD41CC18}"/>
                </a:ext>
              </a:extLst>
            </p:cNvPr>
            <p:cNvSpPr/>
            <p:nvPr/>
          </p:nvSpPr>
          <p:spPr>
            <a:xfrm>
              <a:off x="538830" y="3256916"/>
              <a:ext cx="2237925" cy="3000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B37119-6623-D262-D084-C038DFAB2E00}"/>
                </a:ext>
              </a:extLst>
            </p:cNvPr>
            <p:cNvSpPr/>
            <p:nvPr/>
          </p:nvSpPr>
          <p:spPr>
            <a:xfrm>
              <a:off x="1981737" y="1419728"/>
              <a:ext cx="1881394" cy="3000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0DA7C0B-438B-3FF1-EB18-99B645260ECA}"/>
                </a:ext>
              </a:extLst>
            </p:cNvPr>
            <p:cNvSpPr/>
            <p:nvPr/>
          </p:nvSpPr>
          <p:spPr>
            <a:xfrm>
              <a:off x="5502315" y="4508275"/>
              <a:ext cx="2060359" cy="3000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83B3478-603A-770C-6727-8261445F54C7}"/>
              </a:ext>
            </a:extLst>
          </p:cNvPr>
          <p:cNvSpPr txBox="1"/>
          <p:nvPr/>
        </p:nvSpPr>
        <p:spPr>
          <a:xfrm>
            <a:off x="809538" y="5318620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설치하면 간단하게 사용 가능</a:t>
            </a:r>
          </a:p>
        </p:txBody>
      </p:sp>
    </p:spTree>
    <p:extLst>
      <p:ext uri="{BB962C8B-B14F-4D97-AF65-F5344CB8AC3E}">
        <p14:creationId xmlns:p14="http://schemas.microsoft.com/office/powerpoint/2010/main" val="470320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321042" y="3044280"/>
            <a:ext cx="5549917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4400" b="1" dirty="0">
                <a:solidFill>
                  <a:schemeClr val="bg1"/>
                </a:solidFill>
              </a:rPr>
              <a:t> 데스크탑 실행</a:t>
            </a:r>
          </a:p>
        </p:txBody>
      </p:sp>
    </p:spTree>
    <p:extLst>
      <p:ext uri="{BB962C8B-B14F-4D97-AF65-F5344CB8AC3E}">
        <p14:creationId xmlns:p14="http://schemas.microsoft.com/office/powerpoint/2010/main" val="1396044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33893" y="233968"/>
            <a:ext cx="3121367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 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52708F-052D-6550-57E4-D5CFF4FB5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0" y="907815"/>
            <a:ext cx="7349340" cy="3899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322756" y="5124813"/>
            <a:ext cx="258917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이런 화면이 </a:t>
            </a:r>
            <a:r>
              <a:rPr lang="ko-KR" altLang="en-US" dirty="0" err="1"/>
              <a:t>뜰겁니다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로그인을 </a:t>
            </a:r>
            <a:r>
              <a:rPr lang="ko-KR" altLang="en-US" dirty="0" err="1"/>
              <a:t>해야합니다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4813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509395" y="2705725"/>
            <a:ext cx="5173211" cy="14465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4400" b="1" dirty="0">
                <a:solidFill>
                  <a:schemeClr val="bg1"/>
                </a:solidFill>
              </a:rPr>
              <a:t> 있는 자료 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로컬로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4037611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233893" y="5102196"/>
            <a:ext cx="89606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일단</a:t>
            </a:r>
            <a:r>
              <a:rPr lang="en-US" altLang="ko-KR" dirty="0"/>
              <a:t>, </a:t>
            </a:r>
            <a:r>
              <a:rPr lang="ko-KR" altLang="en-US" dirty="0" err="1"/>
              <a:t>깃허브로</a:t>
            </a:r>
            <a:r>
              <a:rPr lang="ko-KR" altLang="en-US" dirty="0"/>
              <a:t> 돌아가서 </a:t>
            </a:r>
            <a:r>
              <a:rPr lang="ko-KR" altLang="en-US" dirty="0" err="1"/>
              <a:t>깃허브</a:t>
            </a:r>
            <a:r>
              <a:rPr lang="ko-KR" altLang="en-US" dirty="0"/>
              <a:t> 데스크톱과 연결하고 싶은 </a:t>
            </a:r>
            <a:r>
              <a:rPr lang="en-US" altLang="ko-KR" dirty="0"/>
              <a:t>Repository</a:t>
            </a:r>
            <a:r>
              <a:rPr lang="ko-KR" altLang="en-US" dirty="0"/>
              <a:t>로 이동합니다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Code</a:t>
            </a:r>
            <a:r>
              <a:rPr lang="ko-KR" altLang="en-US" dirty="0"/>
              <a:t>를 클릭합니다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HTTPS</a:t>
            </a:r>
            <a:r>
              <a:rPr lang="ko-KR" altLang="en-US" dirty="0"/>
              <a:t>코드를 복사합니다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E82EBC-78F7-1CA8-FB7C-3FF7039FD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93" y="1016624"/>
            <a:ext cx="5732738" cy="36847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D13CDF-7DF3-3B42-5012-DAE0C642101A}"/>
              </a:ext>
            </a:extLst>
          </p:cNvPr>
          <p:cNvSpPr/>
          <p:nvPr/>
        </p:nvSpPr>
        <p:spPr>
          <a:xfrm>
            <a:off x="675613" y="1609419"/>
            <a:ext cx="1074359" cy="274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952CA0-8352-3F06-B0F0-4F8A5FB4B456}"/>
              </a:ext>
            </a:extLst>
          </p:cNvPr>
          <p:cNvSpPr/>
          <p:nvPr/>
        </p:nvSpPr>
        <p:spPr>
          <a:xfrm>
            <a:off x="5258123" y="2014067"/>
            <a:ext cx="583001" cy="248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6B4E18-5248-6891-0704-DA940040A3C6}"/>
              </a:ext>
            </a:extLst>
          </p:cNvPr>
          <p:cNvSpPr/>
          <p:nvPr/>
        </p:nvSpPr>
        <p:spPr>
          <a:xfrm>
            <a:off x="3685118" y="2800350"/>
            <a:ext cx="319616" cy="179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37F9DC-C70F-5E5A-A16D-441747676F00}"/>
              </a:ext>
            </a:extLst>
          </p:cNvPr>
          <p:cNvSpPr/>
          <p:nvPr/>
        </p:nvSpPr>
        <p:spPr>
          <a:xfrm>
            <a:off x="3685117" y="3056466"/>
            <a:ext cx="2114021" cy="179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12D62B-9E78-34AE-D6E0-17AFD256AF4A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1555715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322756" y="5836013"/>
            <a:ext cx="91728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다시 </a:t>
            </a:r>
            <a:r>
              <a:rPr lang="ko-KR" altLang="en-US" dirty="0" err="1"/>
              <a:t>깃허브</a:t>
            </a:r>
            <a:r>
              <a:rPr lang="ko-KR" altLang="en-US" dirty="0"/>
              <a:t> 데스크톱으로 와서 </a:t>
            </a:r>
            <a:r>
              <a:rPr lang="en-US" altLang="ko-KR" dirty="0"/>
              <a:t>Clone a repository from the Internet...</a:t>
            </a:r>
            <a:r>
              <a:rPr lang="ko-KR" altLang="en-US" dirty="0"/>
              <a:t>을 클릭합니다</a:t>
            </a:r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032A8F-A81B-8E8E-A6AC-F8C72008CB57}"/>
              </a:ext>
            </a:extLst>
          </p:cNvPr>
          <p:cNvGrpSpPr/>
          <p:nvPr/>
        </p:nvGrpSpPr>
        <p:grpSpPr>
          <a:xfrm>
            <a:off x="169790" y="1619015"/>
            <a:ext cx="7349340" cy="3899135"/>
            <a:chOff x="169790" y="907815"/>
            <a:chExt cx="7349340" cy="38991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52708F-052D-6550-57E4-D5CFF4FB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90" y="907815"/>
              <a:ext cx="7349340" cy="3899135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07607EC-0FC3-3BBB-EE81-3D1E2775BA3E}"/>
                </a:ext>
              </a:extLst>
            </p:cNvPr>
            <p:cNvSpPr/>
            <p:nvPr/>
          </p:nvSpPr>
          <p:spPr>
            <a:xfrm>
              <a:off x="662913" y="2981018"/>
              <a:ext cx="2067587" cy="3717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BA5E8EF-4A63-7EF6-2F1A-CF503B49EDD4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4070760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190380" y="5039556"/>
            <a:ext cx="86180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URI &gt; </a:t>
            </a:r>
            <a:r>
              <a:rPr lang="ko-KR" altLang="en-US" dirty="0"/>
              <a:t>복사했던 </a:t>
            </a:r>
            <a:r>
              <a:rPr lang="en-US" altLang="ko-KR" dirty="0"/>
              <a:t>HTTPS</a:t>
            </a:r>
            <a:r>
              <a:rPr lang="ko-KR" altLang="en-US" dirty="0"/>
              <a:t>코드 삽입 </a:t>
            </a:r>
            <a:r>
              <a:rPr lang="en-US" altLang="ko-KR" dirty="0"/>
              <a:t>&gt; </a:t>
            </a:r>
            <a:r>
              <a:rPr lang="ko-KR" altLang="en-US" dirty="0" err="1"/>
              <a:t>깃허브에</a:t>
            </a:r>
            <a:r>
              <a:rPr lang="ko-KR" altLang="en-US" dirty="0"/>
              <a:t> 있는 소스코드가 담길 폴더경로 선택</a:t>
            </a:r>
            <a:br>
              <a:rPr lang="en-US" altLang="ko-KR" dirty="0"/>
            </a:br>
            <a:r>
              <a:rPr lang="en-US" altLang="ko-KR" dirty="0"/>
              <a:t>&gt; Clone(</a:t>
            </a:r>
            <a:r>
              <a:rPr lang="ko-KR" altLang="en-US" dirty="0"/>
              <a:t>복제</a:t>
            </a:r>
            <a:r>
              <a:rPr lang="en-US" altLang="ko-KR" dirty="0"/>
              <a:t>) </a:t>
            </a:r>
            <a:r>
              <a:rPr lang="ko-KR" altLang="en-US" dirty="0"/>
              <a:t>클릭 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40ADFD-332B-16D1-7476-0B3FD40B28EA}"/>
              </a:ext>
            </a:extLst>
          </p:cNvPr>
          <p:cNvGrpSpPr/>
          <p:nvPr/>
        </p:nvGrpSpPr>
        <p:grpSpPr>
          <a:xfrm>
            <a:off x="190380" y="1879527"/>
            <a:ext cx="4648439" cy="2819545"/>
            <a:chOff x="152280" y="1041327"/>
            <a:chExt cx="4648439" cy="281954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7BBD2A1-6096-D95B-BB73-7258B08C6F3B}"/>
                </a:ext>
              </a:extLst>
            </p:cNvPr>
            <p:cNvGrpSpPr/>
            <p:nvPr/>
          </p:nvGrpSpPr>
          <p:grpSpPr>
            <a:xfrm>
              <a:off x="152280" y="1041327"/>
              <a:ext cx="4648439" cy="2819545"/>
              <a:chOff x="152280" y="1041327"/>
              <a:chExt cx="4648439" cy="2819545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3E79ABF-42F3-F8E0-808F-56C8E687C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2280" y="1041327"/>
                <a:ext cx="4648439" cy="2819545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C06BD6D-6377-55CE-B8F3-0625E0DB18CA}"/>
                  </a:ext>
                </a:extLst>
              </p:cNvPr>
              <p:cNvSpPr/>
              <p:nvPr/>
            </p:nvSpPr>
            <p:spPr>
              <a:xfrm>
                <a:off x="3683000" y="1444318"/>
                <a:ext cx="774700" cy="34003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28C230C-3130-E6BC-6A85-80792B93FB6E}"/>
                  </a:ext>
                </a:extLst>
              </p:cNvPr>
              <p:cNvSpPr/>
              <p:nvPr/>
            </p:nvSpPr>
            <p:spPr>
              <a:xfrm>
                <a:off x="322756" y="2339669"/>
                <a:ext cx="2668094" cy="2320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48275ED-2483-1B92-950D-46602A5ACA72}"/>
                  </a:ext>
                </a:extLst>
              </p:cNvPr>
              <p:cNvSpPr/>
              <p:nvPr/>
            </p:nvSpPr>
            <p:spPr>
              <a:xfrm>
                <a:off x="233893" y="2855598"/>
                <a:ext cx="3665007" cy="29400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6347B5-BF64-6DE3-1D3A-909093529CCB}"/>
                </a:ext>
              </a:extLst>
            </p:cNvPr>
            <p:cNvSpPr/>
            <p:nvPr/>
          </p:nvSpPr>
          <p:spPr>
            <a:xfrm>
              <a:off x="2476499" y="3472984"/>
              <a:ext cx="774700" cy="3400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224DCD-65AA-725F-6576-10079E98C7AF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106605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355480" y="5477706"/>
            <a:ext cx="36760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그러면 위와 같은 화면이 나오고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21190B-9871-6130-C30F-49B01FD4F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93" y="1093512"/>
            <a:ext cx="4845956" cy="408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710398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190380" y="5128456"/>
            <a:ext cx="61976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path</a:t>
            </a:r>
            <a:r>
              <a:rPr lang="ko-KR" altLang="en-US" dirty="0"/>
              <a:t>에는 </a:t>
            </a:r>
            <a:r>
              <a:rPr lang="ko-KR" altLang="en-US" dirty="0" err="1"/>
              <a:t>깃허브에</a:t>
            </a:r>
            <a:r>
              <a:rPr lang="ko-KR" altLang="en-US" dirty="0"/>
              <a:t> 올렸던 소스코드가 저장된 모습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여기서 </a:t>
            </a:r>
            <a:r>
              <a:rPr lang="en-US" altLang="ko-KR" dirty="0"/>
              <a:t>Self-test </a:t>
            </a:r>
            <a:r>
              <a:rPr lang="ko-KR" altLang="en-US" dirty="0"/>
              <a:t>폴더로 이동하여 </a:t>
            </a:r>
            <a:r>
              <a:rPr lang="en-US" altLang="ko-KR" dirty="0"/>
              <a:t>workspace </a:t>
            </a:r>
            <a:r>
              <a:rPr lang="ko-KR" altLang="en-US" dirty="0"/>
              <a:t>폴더 생성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1DEC7E-1E35-9A07-03AE-98E151CC0A9D}"/>
              </a:ext>
            </a:extLst>
          </p:cNvPr>
          <p:cNvGrpSpPr/>
          <p:nvPr/>
        </p:nvGrpSpPr>
        <p:grpSpPr>
          <a:xfrm>
            <a:off x="190380" y="1245913"/>
            <a:ext cx="8731405" cy="3383238"/>
            <a:chOff x="190380" y="1245913"/>
            <a:chExt cx="8731405" cy="33832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B0E843A-CA70-F268-94B8-886D89902F68}"/>
                </a:ext>
              </a:extLst>
            </p:cNvPr>
            <p:cNvGrpSpPr/>
            <p:nvPr/>
          </p:nvGrpSpPr>
          <p:grpSpPr>
            <a:xfrm>
              <a:off x="190380" y="1245913"/>
              <a:ext cx="6572999" cy="3383238"/>
              <a:chOff x="190380" y="1245913"/>
              <a:chExt cx="6572999" cy="3383238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D6A1648-0BFD-3745-159F-A843D3B4E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380" y="1245913"/>
                <a:ext cx="6572999" cy="3383238"/>
              </a:xfrm>
              <a:prstGeom prst="rect">
                <a:avLst/>
              </a:prstGeom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8703AA3-256D-78E9-E0EB-3675209FBA60}"/>
                  </a:ext>
                </a:extLst>
              </p:cNvPr>
              <p:cNvSpPr/>
              <p:nvPr/>
            </p:nvSpPr>
            <p:spPr>
              <a:xfrm>
                <a:off x="4267200" y="1526869"/>
                <a:ext cx="654050" cy="2828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4C76FD3-A7E8-70BE-F0EA-E74DADED8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0115" y="3721079"/>
              <a:ext cx="1371670" cy="806491"/>
            </a:xfrm>
            <a:prstGeom prst="rect">
              <a:avLst/>
            </a:prstGeom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2742585D-6721-1D41-37E9-5DA09914C0B8}"/>
                </a:ext>
              </a:extLst>
            </p:cNvPr>
            <p:cNvSpPr/>
            <p:nvPr/>
          </p:nvSpPr>
          <p:spPr>
            <a:xfrm>
              <a:off x="7001172" y="3987799"/>
              <a:ext cx="311150" cy="27305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836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04675" y="214370"/>
            <a:ext cx="3247299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Repositories</a:t>
            </a:r>
            <a:r>
              <a:rPr lang="ko-KR" altLang="en-US" sz="2800" b="1" dirty="0">
                <a:solidFill>
                  <a:schemeClr val="bg1"/>
                </a:solidFill>
              </a:rPr>
              <a:t> 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CA48A-E232-829D-B6B5-F8E16EE586E6}"/>
              </a:ext>
            </a:extLst>
          </p:cNvPr>
          <p:cNvSpPr txBox="1"/>
          <p:nvPr/>
        </p:nvSpPr>
        <p:spPr>
          <a:xfrm>
            <a:off x="242426" y="1201514"/>
            <a:ext cx="335861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Repositories</a:t>
            </a:r>
            <a:r>
              <a:rPr lang="ko-KR" altLang="en-US" b="1" dirty="0"/>
              <a:t>가 </a:t>
            </a:r>
            <a:r>
              <a:rPr lang="ko-KR" altLang="en-US" b="1" dirty="0" err="1"/>
              <a:t>뭡니까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저장공간 </a:t>
            </a:r>
            <a:r>
              <a:rPr lang="en-US" altLang="ko-KR" sz="1200" dirty="0"/>
              <a:t>/ </a:t>
            </a:r>
            <a:r>
              <a:rPr lang="ko-KR" altLang="en-US" sz="1200" dirty="0"/>
              <a:t>작업공간을 의미합니다</a:t>
            </a:r>
            <a:r>
              <a:rPr lang="en-US" altLang="ko-KR" sz="12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200" dirty="0"/>
              <a:t>폴더 생성과 동일한 의미입니다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7145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9FC38-09E6-96B3-2E05-EF98CF05C85B}"/>
              </a:ext>
            </a:extLst>
          </p:cNvPr>
          <p:cNvSpPr txBox="1"/>
          <p:nvPr/>
        </p:nvSpPr>
        <p:spPr>
          <a:xfrm>
            <a:off x="317203" y="4487106"/>
            <a:ext cx="557133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sts</a:t>
            </a:r>
            <a:r>
              <a:rPr lang="ko-KR" altLang="en-US" dirty="0"/>
              <a:t>를 실행하여</a:t>
            </a:r>
            <a:r>
              <a:rPr lang="en-US" altLang="ko-KR" dirty="0"/>
              <a:t>, workspace</a:t>
            </a:r>
            <a:r>
              <a:rPr lang="ko-KR" altLang="en-US" dirty="0"/>
              <a:t>폴더를 지정한 후 실행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sts</a:t>
            </a:r>
            <a:r>
              <a:rPr lang="ko-KR" altLang="en-US" dirty="0"/>
              <a:t>의 기본적인 </a:t>
            </a:r>
            <a:r>
              <a:rPr lang="en-US" altLang="ko-KR" dirty="0"/>
              <a:t>encoding / </a:t>
            </a:r>
            <a:r>
              <a:rPr lang="ko-KR" altLang="en-US" dirty="0"/>
              <a:t>서버 설정 해주고 </a:t>
            </a:r>
            <a:r>
              <a:rPr lang="en-US" altLang="ko-KR" dirty="0"/>
              <a:t>...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Package Explorer 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import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DEFB1C-17A6-F6C1-085E-33B033CA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3" y="1342951"/>
            <a:ext cx="5778797" cy="285129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6631DD-BD63-FBE3-412B-963DBEF803CF}"/>
              </a:ext>
            </a:extLst>
          </p:cNvPr>
          <p:cNvGrpSpPr/>
          <p:nvPr/>
        </p:nvGrpSpPr>
        <p:grpSpPr>
          <a:xfrm>
            <a:off x="7178594" y="1374703"/>
            <a:ext cx="3092610" cy="2819545"/>
            <a:chOff x="7159544" y="1435027"/>
            <a:chExt cx="3092610" cy="28195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C724D8B-34C0-4399-203A-25B5F4FB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9545" y="1435027"/>
              <a:ext cx="3092609" cy="28195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50887FF-7334-7779-0497-350D7D1BAFCB}"/>
                </a:ext>
              </a:extLst>
            </p:cNvPr>
            <p:cNvSpPr/>
            <p:nvPr/>
          </p:nvSpPr>
          <p:spPr>
            <a:xfrm>
              <a:off x="7159544" y="1634819"/>
              <a:ext cx="771605" cy="1939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CC849A6-7B86-6135-9DDF-75A1F5B64B22}"/>
                </a:ext>
              </a:extLst>
            </p:cNvPr>
            <p:cNvSpPr/>
            <p:nvPr/>
          </p:nvSpPr>
          <p:spPr>
            <a:xfrm>
              <a:off x="7699294" y="3482669"/>
              <a:ext cx="1057356" cy="2447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D581C0E-C98D-518D-6CA5-5CB4F6F9E556}"/>
              </a:ext>
            </a:extLst>
          </p:cNvPr>
          <p:cNvSpPr/>
          <p:nvPr/>
        </p:nvSpPr>
        <p:spPr>
          <a:xfrm>
            <a:off x="6187995" y="2574924"/>
            <a:ext cx="704850" cy="539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6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7116256-D19C-DDF2-9321-C04BAC27CC77}"/>
              </a:ext>
            </a:extLst>
          </p:cNvPr>
          <p:cNvGrpSpPr/>
          <p:nvPr/>
        </p:nvGrpSpPr>
        <p:grpSpPr>
          <a:xfrm>
            <a:off x="317203" y="1096850"/>
            <a:ext cx="9833353" cy="4828306"/>
            <a:chOff x="317203" y="1096850"/>
            <a:chExt cx="9833353" cy="4828306"/>
          </a:xfrm>
        </p:grpSpPr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FD581C0E-C98D-518D-6CA5-5CB4F6F9E556}"/>
                </a:ext>
              </a:extLst>
            </p:cNvPr>
            <p:cNvSpPr/>
            <p:nvPr/>
          </p:nvSpPr>
          <p:spPr>
            <a:xfrm>
              <a:off x="4911645" y="2574924"/>
              <a:ext cx="704850" cy="53975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E75C338-398A-6AD5-D180-B868093183DF}"/>
                </a:ext>
              </a:extLst>
            </p:cNvPr>
            <p:cNvGrpSpPr/>
            <p:nvPr/>
          </p:nvGrpSpPr>
          <p:grpSpPr>
            <a:xfrm>
              <a:off x="317203" y="1250860"/>
              <a:ext cx="4261069" cy="4674296"/>
              <a:chOff x="317203" y="1250860"/>
              <a:chExt cx="4261069" cy="467429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19FC38-09E6-96B3-2E05-EF98CF05C85B}"/>
                  </a:ext>
                </a:extLst>
              </p:cNvPr>
              <p:cNvSpPr txBox="1"/>
              <p:nvPr/>
            </p:nvSpPr>
            <p:spPr>
              <a:xfrm>
                <a:off x="317203" y="5278825"/>
                <a:ext cx="4247766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ko-KR" dirty="0"/>
                  <a:t>git &gt; Projects from Git &gt;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Next</a:t>
                </a:r>
                <a:r>
                  <a:rPr lang="ko-KR" altLang="en-US" dirty="0"/>
                  <a:t> 클릭</a:t>
                </a:r>
                <a:endParaRPr lang="en-US" altLang="ko-KR" dirty="0"/>
              </a:p>
              <a:p>
                <a:pPr marL="342900" indent="-342900">
                  <a:buAutoNum type="arabicPeriod"/>
                </a:pPr>
                <a:r>
                  <a:rPr lang="en-US" altLang="ko-KR" dirty="0"/>
                  <a:t>Existing local repository </a:t>
                </a:r>
                <a:r>
                  <a:rPr lang="ko-KR" altLang="en-US" dirty="0"/>
                  <a:t>클릭</a:t>
                </a:r>
                <a:endParaRPr lang="en-US" altLang="ko-KR" dirty="0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ACA19C78-7D9E-9D7F-49A9-905E6B895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203" y="1250860"/>
                <a:ext cx="4261069" cy="34545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15E15188-8B20-4A60-4ED0-C4A2A9A63D99}"/>
                  </a:ext>
                </a:extLst>
              </p:cNvPr>
              <p:cNvSpPr/>
              <p:nvPr/>
            </p:nvSpPr>
            <p:spPr>
              <a:xfrm>
                <a:off x="434894" y="3114674"/>
                <a:ext cx="1470106" cy="31432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C63B5D2-6EBB-A147-5CE9-8AA488D629FA}"/>
                  </a:ext>
                </a:extLst>
              </p:cNvPr>
              <p:cNvSpPr/>
              <p:nvPr/>
            </p:nvSpPr>
            <p:spPr>
              <a:xfrm>
                <a:off x="2041444" y="4391112"/>
                <a:ext cx="924006" cy="31432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084081E-AF93-C8E3-E79E-BA44ECD64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5837" y="1096850"/>
              <a:ext cx="4254719" cy="43499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C25CFE-2BCE-95E1-CDF9-2951B38D7811}"/>
                </a:ext>
              </a:extLst>
            </p:cNvPr>
            <p:cNvSpPr/>
            <p:nvPr/>
          </p:nvSpPr>
          <p:spPr>
            <a:xfrm>
              <a:off x="5949867" y="2260598"/>
              <a:ext cx="1558791" cy="2159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A16E4B4-1820-7A71-68CE-3B9D5326D391}"/>
                </a:ext>
              </a:extLst>
            </p:cNvPr>
            <p:cNvSpPr/>
            <p:nvPr/>
          </p:nvSpPr>
          <p:spPr>
            <a:xfrm>
              <a:off x="7613567" y="5062922"/>
              <a:ext cx="870033" cy="3028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90123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0E00F-7106-0CB8-7778-A11A068905FB}"/>
              </a:ext>
            </a:extLst>
          </p:cNvPr>
          <p:cNvSpPr txBox="1"/>
          <p:nvPr/>
        </p:nvSpPr>
        <p:spPr>
          <a:xfrm>
            <a:off x="434258" y="5222294"/>
            <a:ext cx="896610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Add...</a:t>
            </a:r>
            <a:r>
              <a:rPr lang="ko-KR" altLang="en-US" dirty="0"/>
              <a:t>클릭 </a:t>
            </a:r>
            <a:r>
              <a:rPr lang="en-US" altLang="ko-KR" dirty="0"/>
              <a:t>&gt; Browser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br>
              <a:rPr lang="en-US" altLang="ko-KR" dirty="0"/>
            </a:br>
            <a:r>
              <a:rPr lang="ko-KR" altLang="en-US" dirty="0"/>
              <a:t>아까 </a:t>
            </a:r>
            <a:r>
              <a:rPr lang="en-US" altLang="ko-KR" dirty="0" err="1"/>
              <a:t>Github</a:t>
            </a:r>
            <a:r>
              <a:rPr lang="ko-KR" altLang="en-US" dirty="0"/>
              <a:t>에서 </a:t>
            </a:r>
            <a:r>
              <a:rPr lang="en-US" altLang="ko-KR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path </a:t>
            </a:r>
            <a:r>
              <a:rPr lang="ko-KR" altLang="en-US" dirty="0"/>
              <a:t>설정했던 경로 삽입 </a:t>
            </a:r>
            <a:r>
              <a:rPr lang="en-US" altLang="ko-KR" dirty="0"/>
              <a:t>(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로컬로 가져온 소스 경로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그러면 </a:t>
            </a:r>
            <a:r>
              <a:rPr lang="en-US" altLang="ko-KR" dirty="0"/>
              <a:t>Search result</a:t>
            </a:r>
            <a:r>
              <a:rPr lang="ko-KR" altLang="en-US" dirty="0"/>
              <a:t>에 목록 하나가 뜨는데 체크하고 </a:t>
            </a:r>
            <a:r>
              <a:rPr lang="en-US" altLang="ko-KR" dirty="0"/>
              <a:t>Add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D71BC9D-6997-50D8-E1CB-2B9549A13505}"/>
              </a:ext>
            </a:extLst>
          </p:cNvPr>
          <p:cNvGrpSpPr/>
          <p:nvPr/>
        </p:nvGrpSpPr>
        <p:grpSpPr>
          <a:xfrm>
            <a:off x="266591" y="1276239"/>
            <a:ext cx="11012034" cy="3655600"/>
            <a:chOff x="266591" y="1276239"/>
            <a:chExt cx="11012034" cy="36556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A8BD129-428C-BF46-A69A-5F9CB5EC35C6}"/>
                </a:ext>
              </a:extLst>
            </p:cNvPr>
            <p:cNvGrpSpPr/>
            <p:nvPr/>
          </p:nvGrpSpPr>
          <p:grpSpPr>
            <a:xfrm>
              <a:off x="266591" y="1276239"/>
              <a:ext cx="3410914" cy="3492612"/>
              <a:chOff x="266591" y="1276239"/>
              <a:chExt cx="3410914" cy="349261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48C6E15-F0B5-C0E7-92B1-6E7F378FC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6591" y="1276239"/>
                <a:ext cx="3410914" cy="3492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8A4F980-289E-C014-8884-9E1BC34C26F1}"/>
                  </a:ext>
                </a:extLst>
              </p:cNvPr>
              <p:cNvSpPr/>
              <p:nvPr/>
            </p:nvSpPr>
            <p:spPr>
              <a:xfrm>
                <a:off x="3355894" y="2051050"/>
                <a:ext cx="321611" cy="209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E6715F0-0AE7-1671-B41B-B6518AECC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5419" y="1320634"/>
              <a:ext cx="3091375" cy="36112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17A0D4B-D446-CF16-0F19-DB49D75C7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1530" y="1369360"/>
              <a:ext cx="3047095" cy="35624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D4EA4A92-55CC-5145-2FF7-A1A5015B32A6}"/>
                </a:ext>
              </a:extLst>
            </p:cNvPr>
            <p:cNvSpPr/>
            <p:nvPr/>
          </p:nvSpPr>
          <p:spPr>
            <a:xfrm>
              <a:off x="3802898" y="2866960"/>
              <a:ext cx="427128" cy="32708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4A554D60-3365-7611-C87F-4AB46DBAF792}"/>
                </a:ext>
              </a:extLst>
            </p:cNvPr>
            <p:cNvSpPr/>
            <p:nvPr/>
          </p:nvSpPr>
          <p:spPr>
            <a:xfrm>
              <a:off x="7625598" y="2866960"/>
              <a:ext cx="427128" cy="32708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9B52644-802E-A4D7-03C5-5553C50666E1}"/>
                </a:ext>
              </a:extLst>
            </p:cNvPr>
            <p:cNvSpPr/>
            <p:nvPr/>
          </p:nvSpPr>
          <p:spPr>
            <a:xfrm>
              <a:off x="4752894" y="2158399"/>
              <a:ext cx="1089106" cy="2044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023DB9-A074-103C-36F6-DC16EB02B5D1}"/>
                </a:ext>
              </a:extLst>
            </p:cNvPr>
            <p:cNvSpPr/>
            <p:nvPr/>
          </p:nvSpPr>
          <p:spPr>
            <a:xfrm>
              <a:off x="8613694" y="2158399"/>
              <a:ext cx="2244806" cy="2044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5E9434B-DBA0-45E0-822E-031215FB70CA}"/>
                </a:ext>
              </a:extLst>
            </p:cNvPr>
            <p:cNvSpPr/>
            <p:nvPr/>
          </p:nvSpPr>
          <p:spPr>
            <a:xfrm>
              <a:off x="6567751" y="2158999"/>
              <a:ext cx="556949" cy="2038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F4BA7C4-99B8-51AE-76D0-B30A5B721F25}"/>
                </a:ext>
              </a:extLst>
            </p:cNvPr>
            <p:cNvSpPr/>
            <p:nvPr/>
          </p:nvSpPr>
          <p:spPr>
            <a:xfrm>
              <a:off x="8346994" y="2946198"/>
              <a:ext cx="266700" cy="2044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0C31A3A-7701-72A7-AE01-B559E802D201}"/>
                </a:ext>
              </a:extLst>
            </p:cNvPr>
            <p:cNvSpPr/>
            <p:nvPr/>
          </p:nvSpPr>
          <p:spPr>
            <a:xfrm>
              <a:off x="10213894" y="4666650"/>
              <a:ext cx="266700" cy="2044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3488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78AC1C5-B77A-801A-05E1-28E37130866C}"/>
              </a:ext>
            </a:extLst>
          </p:cNvPr>
          <p:cNvGrpSpPr/>
          <p:nvPr/>
        </p:nvGrpSpPr>
        <p:grpSpPr>
          <a:xfrm>
            <a:off x="317203" y="1221418"/>
            <a:ext cx="10507567" cy="4426739"/>
            <a:chOff x="317203" y="1221418"/>
            <a:chExt cx="10507567" cy="44267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20E00F-7106-0CB8-7778-A11A068905FB}"/>
                </a:ext>
              </a:extLst>
            </p:cNvPr>
            <p:cNvSpPr txBox="1"/>
            <p:nvPr/>
          </p:nvSpPr>
          <p:spPr>
            <a:xfrm>
              <a:off x="317203" y="5278825"/>
              <a:ext cx="542276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dirty="0"/>
                <a:t>Next &gt; Next &gt; Finish</a:t>
              </a:r>
              <a:r>
                <a:rPr lang="ko-KR" altLang="en-US" dirty="0"/>
                <a:t> 클릭 </a:t>
              </a:r>
              <a:r>
                <a:rPr lang="en-US" altLang="ko-KR" dirty="0"/>
                <a:t>(</a:t>
              </a:r>
              <a:r>
                <a:rPr lang="ko-KR" altLang="en-US" dirty="0"/>
                <a:t>별도로 건들게 없음</a:t>
              </a:r>
              <a:r>
                <a:rPr lang="en-US" altLang="ko-KR" dirty="0"/>
                <a:t>) 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E62D3BB-047D-7E35-4DE6-CA46DADC7607}"/>
                </a:ext>
              </a:extLst>
            </p:cNvPr>
            <p:cNvGrpSpPr/>
            <p:nvPr/>
          </p:nvGrpSpPr>
          <p:grpSpPr>
            <a:xfrm>
              <a:off x="425305" y="1221418"/>
              <a:ext cx="10399465" cy="2949922"/>
              <a:chOff x="425305" y="1221418"/>
              <a:chExt cx="10399465" cy="294992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A34B301F-17C8-8B6C-E752-E4938ED6E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5305" y="1403005"/>
                <a:ext cx="2606784" cy="26418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8BBCBEE-A731-380B-21E3-EF9A3993C1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4621" y="1276522"/>
                <a:ext cx="2835306" cy="289481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0E269D6-F546-85A6-F35C-75592B6A5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2460" y="1221418"/>
                <a:ext cx="2852310" cy="291182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8C6DB0AA-F2A6-9324-28B1-228004148BE9}"/>
                  </a:ext>
                </a:extLst>
              </p:cNvPr>
              <p:cNvSpPr/>
              <p:nvPr/>
            </p:nvSpPr>
            <p:spPr>
              <a:xfrm>
                <a:off x="3344791" y="2560391"/>
                <a:ext cx="427128" cy="3270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73D0FCD4-7172-B09D-2E3A-42A60A360624}"/>
                  </a:ext>
                </a:extLst>
              </p:cNvPr>
              <p:cNvSpPr/>
              <p:nvPr/>
            </p:nvSpPr>
            <p:spPr>
              <a:xfrm>
                <a:off x="7281791" y="2560391"/>
                <a:ext cx="427128" cy="32708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84B260-5865-54AC-B37A-278112AF2124}"/>
                </a:ext>
              </a:extLst>
            </p:cNvPr>
            <p:cNvSpPr/>
            <p:nvPr/>
          </p:nvSpPr>
          <p:spPr>
            <a:xfrm>
              <a:off x="1574799" y="3835308"/>
              <a:ext cx="321611" cy="209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BE1A0F9-B0B7-63F9-FE6A-592504F45E9F}"/>
                </a:ext>
              </a:extLst>
            </p:cNvPr>
            <p:cNvSpPr/>
            <p:nvPr/>
          </p:nvSpPr>
          <p:spPr>
            <a:xfrm>
              <a:off x="5289549" y="3923690"/>
              <a:ext cx="321611" cy="209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164D6CB-2A38-6F5B-16E5-BE4A5F6E5F7C}"/>
                </a:ext>
              </a:extLst>
            </p:cNvPr>
            <p:cNvSpPr/>
            <p:nvPr/>
          </p:nvSpPr>
          <p:spPr>
            <a:xfrm>
              <a:off x="9804399" y="3839424"/>
              <a:ext cx="321611" cy="2095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3578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4C2DD8-8B7D-72A1-1BCE-794CE9A1532B}"/>
              </a:ext>
            </a:extLst>
          </p:cNvPr>
          <p:cNvSpPr txBox="1"/>
          <p:nvPr/>
        </p:nvSpPr>
        <p:spPr>
          <a:xfrm>
            <a:off x="117510" y="91698"/>
            <a:ext cx="2914579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있는 자료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로컬로 가져오기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3B16A-D878-45C4-B665-C56139991373}"/>
              </a:ext>
            </a:extLst>
          </p:cNvPr>
          <p:cNvSpPr txBox="1"/>
          <p:nvPr/>
        </p:nvSpPr>
        <p:spPr>
          <a:xfrm>
            <a:off x="463683" y="4585385"/>
            <a:ext cx="45640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아무것도 없었는데</a:t>
            </a:r>
            <a:r>
              <a:rPr lang="en-US" altLang="ko-KR" dirty="0"/>
              <a:t>, </a:t>
            </a:r>
            <a:r>
              <a:rPr lang="ko-KR" altLang="en-US" dirty="0"/>
              <a:t>프로젝트가 </a:t>
            </a:r>
            <a:r>
              <a:rPr lang="ko-KR" altLang="en-US" dirty="0" err="1"/>
              <a:t>생긴모습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실행 돌려봐도 문제 없음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206B8D4-5C66-9372-1623-C15E49F02969}"/>
              </a:ext>
            </a:extLst>
          </p:cNvPr>
          <p:cNvGrpSpPr/>
          <p:nvPr/>
        </p:nvGrpSpPr>
        <p:grpSpPr>
          <a:xfrm>
            <a:off x="415845" y="1408641"/>
            <a:ext cx="6626368" cy="2819545"/>
            <a:chOff x="1050845" y="1541991"/>
            <a:chExt cx="6626368" cy="281954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4EAE67A-0D21-9B94-355F-BEDB96374ECA}"/>
                </a:ext>
              </a:extLst>
            </p:cNvPr>
            <p:cNvGrpSpPr/>
            <p:nvPr/>
          </p:nvGrpSpPr>
          <p:grpSpPr>
            <a:xfrm>
              <a:off x="1050845" y="1541991"/>
              <a:ext cx="6626368" cy="2819545"/>
              <a:chOff x="1050845" y="1541991"/>
              <a:chExt cx="6626368" cy="2819545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7F9B6FD-0B36-1535-C383-26E3FA534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00586" y="1658347"/>
                <a:ext cx="2476627" cy="2076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A66E476-1B05-4056-A4B0-F91C26B1D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845" y="1541991"/>
                <a:ext cx="3092609" cy="281954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204B7A-02F3-028A-1679-CA59346D926B}"/>
                  </a:ext>
                </a:extLst>
              </p:cNvPr>
              <p:cNvSpPr/>
              <p:nvPr/>
            </p:nvSpPr>
            <p:spPr>
              <a:xfrm>
                <a:off x="1050845" y="1745988"/>
                <a:ext cx="1057355" cy="3368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8F9E578-3237-45E3-A7EB-1CDF9FB5AF1A}"/>
                  </a:ext>
                </a:extLst>
              </p:cNvPr>
              <p:cNvSpPr/>
              <p:nvPr/>
            </p:nvSpPr>
            <p:spPr>
              <a:xfrm>
                <a:off x="5200586" y="1914394"/>
                <a:ext cx="2336864" cy="1684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F32517B6-341A-44BE-A29D-CA45D5AA3C7D}"/>
                </a:ext>
              </a:extLst>
            </p:cNvPr>
            <p:cNvSpPr/>
            <p:nvPr/>
          </p:nvSpPr>
          <p:spPr>
            <a:xfrm>
              <a:off x="4458456" y="2533085"/>
              <a:ext cx="427128" cy="32708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5578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967052" y="2705725"/>
            <a:ext cx="4257896" cy="14465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</a:rPr>
              <a:t>깃헙</a:t>
            </a:r>
            <a:r>
              <a:rPr lang="ko-KR" altLang="en-US" sz="4400" b="1" dirty="0">
                <a:solidFill>
                  <a:schemeClr val="bg1"/>
                </a:solidFill>
              </a:rPr>
              <a:t> 데스크탑과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4400" b="1" dirty="0" err="1">
                <a:solidFill>
                  <a:schemeClr val="bg1"/>
                </a:solidFill>
              </a:rPr>
              <a:t>sts</a:t>
            </a:r>
            <a:r>
              <a:rPr lang="ko-KR" altLang="en-US" sz="4400" b="1" dirty="0">
                <a:solidFill>
                  <a:schemeClr val="bg1"/>
                </a:solidFill>
              </a:rPr>
              <a:t>의 관계</a:t>
            </a:r>
          </a:p>
        </p:txBody>
      </p:sp>
    </p:spTree>
    <p:extLst>
      <p:ext uri="{BB962C8B-B14F-4D97-AF65-F5344CB8AC3E}">
        <p14:creationId xmlns:p14="http://schemas.microsoft.com/office/powerpoint/2010/main" val="1407554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65977" y="229225"/>
            <a:ext cx="2414444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깃헙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데스크탑과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sts</a:t>
            </a:r>
            <a:r>
              <a:rPr lang="ko-KR" altLang="en-US" sz="2400" b="1" dirty="0">
                <a:solidFill>
                  <a:schemeClr val="bg1"/>
                </a:solidFill>
              </a:rPr>
              <a:t>의 관계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DC28F-44F8-B47A-62C0-C759326B866C}"/>
              </a:ext>
            </a:extLst>
          </p:cNvPr>
          <p:cNvSpPr txBox="1"/>
          <p:nvPr/>
        </p:nvSpPr>
        <p:spPr>
          <a:xfrm>
            <a:off x="7594600" y="1480919"/>
            <a:ext cx="3425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Current branch</a:t>
            </a:r>
            <a:r>
              <a:rPr lang="ko-KR" altLang="en-US" dirty="0"/>
              <a:t>가 </a:t>
            </a:r>
            <a:r>
              <a:rPr lang="en-US" altLang="ko-KR" dirty="0"/>
              <a:t>master</a:t>
            </a:r>
            <a:r>
              <a:rPr lang="ko-KR" altLang="en-US" dirty="0"/>
              <a:t>이면 </a:t>
            </a:r>
            <a:endParaRPr lang="en-US" altLang="ko-KR" dirty="0"/>
          </a:p>
          <a:p>
            <a:r>
              <a:rPr lang="en-US" altLang="ko-KR" dirty="0" err="1"/>
              <a:t>sts</a:t>
            </a:r>
            <a:r>
              <a:rPr lang="ko-KR" altLang="en-US" dirty="0"/>
              <a:t>도 </a:t>
            </a:r>
            <a:r>
              <a:rPr lang="ko-KR" altLang="en-US" dirty="0" err="1"/>
              <a:t>브랜치가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77B0E7-CF5A-BD69-3401-B538EF3FE9C7}"/>
              </a:ext>
            </a:extLst>
          </p:cNvPr>
          <p:cNvGrpSpPr/>
          <p:nvPr/>
        </p:nvGrpSpPr>
        <p:grpSpPr>
          <a:xfrm>
            <a:off x="317324" y="1396886"/>
            <a:ext cx="10255373" cy="4419827"/>
            <a:chOff x="317324" y="1396886"/>
            <a:chExt cx="10255373" cy="441982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BFE3BA5-440E-56F8-35C0-6466217535D7}"/>
                </a:ext>
              </a:extLst>
            </p:cNvPr>
            <p:cNvGrpSpPr/>
            <p:nvPr/>
          </p:nvGrpSpPr>
          <p:grpSpPr>
            <a:xfrm>
              <a:off x="317324" y="1396886"/>
              <a:ext cx="6820251" cy="4419827"/>
              <a:chOff x="317324" y="1396886"/>
              <a:chExt cx="6820251" cy="441982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AAB6E059-23A0-6A8D-5422-1301F4DC9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7324" y="1396886"/>
                <a:ext cx="6820251" cy="4419827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25E0C80-7C49-B1BC-F696-D0B7D8FF5128}"/>
                  </a:ext>
                </a:extLst>
              </p:cNvPr>
              <p:cNvSpPr/>
              <p:nvPr/>
            </p:nvSpPr>
            <p:spPr>
              <a:xfrm>
                <a:off x="3198771" y="1663438"/>
                <a:ext cx="1392279" cy="4638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BB56D051-4513-CEE4-3392-7163029C52AC}"/>
                </a:ext>
              </a:extLst>
            </p:cNvPr>
            <p:cNvSpPr/>
            <p:nvPr/>
          </p:nvSpPr>
          <p:spPr>
            <a:xfrm>
              <a:off x="7391400" y="3987800"/>
              <a:ext cx="558800" cy="53975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D6FF57-06CD-DE59-8D1C-270ACE352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4025" y="3925638"/>
              <a:ext cx="2368672" cy="6032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AD48C5-E444-5552-CBEE-66AE9513E762}"/>
                </a:ext>
              </a:extLst>
            </p:cNvPr>
            <p:cNvSpPr/>
            <p:nvPr/>
          </p:nvSpPr>
          <p:spPr>
            <a:xfrm>
              <a:off x="9545482" y="4134957"/>
              <a:ext cx="1027215" cy="1971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80395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65977" y="229225"/>
            <a:ext cx="2414444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깃헙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데스크탑과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sts</a:t>
            </a:r>
            <a:r>
              <a:rPr lang="ko-KR" altLang="en-US" sz="2400" b="1" dirty="0">
                <a:solidFill>
                  <a:schemeClr val="bg1"/>
                </a:solidFill>
              </a:rPr>
              <a:t>의 관계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DC28F-44F8-B47A-62C0-C759326B866C}"/>
              </a:ext>
            </a:extLst>
          </p:cNvPr>
          <p:cNvSpPr txBox="1"/>
          <p:nvPr/>
        </p:nvSpPr>
        <p:spPr>
          <a:xfrm>
            <a:off x="7594600" y="1480919"/>
            <a:ext cx="42146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브랜치를</a:t>
            </a:r>
            <a:r>
              <a:rPr lang="ko-KR" altLang="en-US" dirty="0"/>
              <a:t> 변경하려면 아래 다른 </a:t>
            </a:r>
            <a:r>
              <a:rPr lang="ko-KR" altLang="en-US" dirty="0" err="1"/>
              <a:t>브랜치를</a:t>
            </a:r>
            <a:endParaRPr lang="en-US" altLang="ko-KR" dirty="0"/>
          </a:p>
          <a:p>
            <a:r>
              <a:rPr lang="ko-KR" altLang="en-US" dirty="0"/>
              <a:t>클릭하면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클릭하게 되면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BFE3BA5-440E-56F8-35C0-6466217535D7}"/>
              </a:ext>
            </a:extLst>
          </p:cNvPr>
          <p:cNvGrpSpPr/>
          <p:nvPr/>
        </p:nvGrpSpPr>
        <p:grpSpPr>
          <a:xfrm>
            <a:off x="317324" y="1396886"/>
            <a:ext cx="6820251" cy="4419827"/>
            <a:chOff x="317324" y="1396886"/>
            <a:chExt cx="6820251" cy="44198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AB6E059-23A0-6A8D-5422-1301F4DC9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324" y="1396886"/>
              <a:ext cx="6820251" cy="441982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25E0C80-7C49-B1BC-F696-D0B7D8FF5128}"/>
                </a:ext>
              </a:extLst>
            </p:cNvPr>
            <p:cNvSpPr/>
            <p:nvPr/>
          </p:nvSpPr>
          <p:spPr>
            <a:xfrm>
              <a:off x="3262271" y="3714488"/>
              <a:ext cx="954129" cy="2288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2932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65977" y="229225"/>
            <a:ext cx="2414444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깃헙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데스크탑과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sts</a:t>
            </a:r>
            <a:r>
              <a:rPr lang="ko-KR" altLang="en-US" sz="2400" b="1" dirty="0">
                <a:solidFill>
                  <a:schemeClr val="bg1"/>
                </a:solidFill>
              </a:rPr>
              <a:t>의 관계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DC28F-44F8-B47A-62C0-C759326B866C}"/>
              </a:ext>
            </a:extLst>
          </p:cNvPr>
          <p:cNvSpPr txBox="1"/>
          <p:nvPr/>
        </p:nvSpPr>
        <p:spPr>
          <a:xfrm>
            <a:off x="5384800" y="1758874"/>
            <a:ext cx="64249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이런 경고창이 나온다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master</a:t>
            </a:r>
            <a:r>
              <a:rPr lang="ko-KR" altLang="en-US" dirty="0"/>
              <a:t>에서 작업한 내용은 그대로 두고 다른 </a:t>
            </a:r>
            <a:r>
              <a:rPr lang="ko-KR" altLang="en-US" dirty="0" err="1"/>
              <a:t>브랜치로</a:t>
            </a:r>
            <a:r>
              <a:rPr lang="ko-KR" altLang="en-US" dirty="0"/>
              <a:t> 이동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master</a:t>
            </a:r>
            <a:r>
              <a:rPr lang="ko-KR" altLang="en-US" dirty="0"/>
              <a:t>에서 작업한 내용을 </a:t>
            </a:r>
            <a:r>
              <a:rPr lang="en-US" altLang="ko-KR" dirty="0"/>
              <a:t>KBS </a:t>
            </a:r>
            <a:r>
              <a:rPr lang="ko-KR" altLang="en-US" dirty="0" err="1"/>
              <a:t>브랜치에</a:t>
            </a:r>
            <a:r>
              <a:rPr lang="ko-KR" altLang="en-US" dirty="0"/>
              <a:t> 복사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우린 </a:t>
            </a:r>
            <a:r>
              <a:rPr lang="en-US" altLang="ko-KR" dirty="0"/>
              <a:t>1</a:t>
            </a:r>
            <a:r>
              <a:rPr lang="ko-KR" altLang="en-US" dirty="0"/>
              <a:t>번을 선택하고 </a:t>
            </a:r>
            <a:r>
              <a:rPr lang="en-US" altLang="ko-KR" dirty="0"/>
              <a:t>Switch branch</a:t>
            </a:r>
            <a:r>
              <a:rPr lang="ko-KR" altLang="en-US" dirty="0"/>
              <a:t>를 클릭한다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1A74E1-7E14-D8EB-8C9C-2EFBB0111890}"/>
              </a:ext>
            </a:extLst>
          </p:cNvPr>
          <p:cNvGrpSpPr/>
          <p:nvPr/>
        </p:nvGrpSpPr>
        <p:grpSpPr>
          <a:xfrm>
            <a:off x="314938" y="1758874"/>
            <a:ext cx="4197566" cy="2946551"/>
            <a:chOff x="581638" y="1625524"/>
            <a:chExt cx="4197566" cy="29465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3E45B59-DA59-2ED0-1672-7D72680B8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638" y="1625524"/>
              <a:ext cx="4197566" cy="294655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101052-91D5-1FBA-779A-094782764D5D}"/>
                </a:ext>
              </a:extLst>
            </p:cNvPr>
            <p:cNvSpPr/>
            <p:nvPr/>
          </p:nvSpPr>
          <p:spPr>
            <a:xfrm>
              <a:off x="2392321" y="4171763"/>
              <a:ext cx="954129" cy="2288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2E4BAC4-1F6E-DA0E-BEBD-B31C436B666D}"/>
                </a:ext>
              </a:extLst>
            </p:cNvPr>
            <p:cNvSpPr/>
            <p:nvPr/>
          </p:nvSpPr>
          <p:spPr>
            <a:xfrm>
              <a:off x="760371" y="2502762"/>
              <a:ext cx="3856079" cy="7674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9385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65977" y="229225"/>
            <a:ext cx="2414444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깃헙</a:t>
            </a:r>
            <a:r>
              <a:rPr lang="ko-KR" altLang="en-US" sz="2400" b="1" dirty="0">
                <a:solidFill>
                  <a:schemeClr val="bg1"/>
                </a:solidFill>
              </a:rPr>
              <a:t> 데스크탑과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 err="1">
                <a:solidFill>
                  <a:schemeClr val="bg1"/>
                </a:solidFill>
              </a:rPr>
              <a:t>sts</a:t>
            </a:r>
            <a:r>
              <a:rPr lang="ko-KR" altLang="en-US" sz="2400" b="1" dirty="0">
                <a:solidFill>
                  <a:schemeClr val="bg1"/>
                </a:solidFill>
              </a:rPr>
              <a:t>의 관계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DC28F-44F8-B47A-62C0-C759326B866C}"/>
              </a:ext>
            </a:extLst>
          </p:cNvPr>
          <p:cNvSpPr txBox="1"/>
          <p:nvPr/>
        </p:nvSpPr>
        <p:spPr>
          <a:xfrm>
            <a:off x="6096000" y="1523924"/>
            <a:ext cx="348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sts</a:t>
            </a:r>
            <a:r>
              <a:rPr lang="ko-KR" altLang="en-US" dirty="0"/>
              <a:t>의 </a:t>
            </a:r>
            <a:r>
              <a:rPr lang="en-US" altLang="ko-KR" dirty="0"/>
              <a:t>branch</a:t>
            </a:r>
            <a:r>
              <a:rPr lang="ko-KR" altLang="en-US" dirty="0"/>
              <a:t>가 변경된 모습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&lt;</a:t>
            </a:r>
            <a:r>
              <a:rPr lang="ko-KR" altLang="en-US" b="1" dirty="0"/>
              <a:t>변경이 안될 경우</a:t>
            </a:r>
            <a:r>
              <a:rPr lang="en-US" altLang="ko-KR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refresh </a:t>
            </a:r>
            <a:r>
              <a:rPr lang="ko-KR" altLang="en-US" dirty="0"/>
              <a:t>클릭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FF84383-1452-0C88-9909-7620BB252C61}"/>
              </a:ext>
            </a:extLst>
          </p:cNvPr>
          <p:cNvGrpSpPr/>
          <p:nvPr/>
        </p:nvGrpSpPr>
        <p:grpSpPr>
          <a:xfrm>
            <a:off x="326890" y="1308039"/>
            <a:ext cx="5057910" cy="5112954"/>
            <a:chOff x="326890" y="1308039"/>
            <a:chExt cx="5057910" cy="51129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4373EE2-0701-A862-E970-8964B7B80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890" y="1308039"/>
              <a:ext cx="5057910" cy="5112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28ABDAA-6E55-37BF-D2A3-43C330809134}"/>
                </a:ext>
              </a:extLst>
            </p:cNvPr>
            <p:cNvSpPr/>
            <p:nvPr/>
          </p:nvSpPr>
          <p:spPr>
            <a:xfrm>
              <a:off x="2130545" y="2241363"/>
              <a:ext cx="326906" cy="2097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BB222C1-ABBB-73E8-B173-D6DD7E57452C}"/>
                </a:ext>
              </a:extLst>
            </p:cNvPr>
            <p:cNvSpPr/>
            <p:nvPr/>
          </p:nvSpPr>
          <p:spPr>
            <a:xfrm>
              <a:off x="2130544" y="6108513"/>
              <a:ext cx="809505" cy="2097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05399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04675" y="214370"/>
            <a:ext cx="3247299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Repositories</a:t>
            </a:r>
            <a:r>
              <a:rPr lang="ko-KR" altLang="en-US" sz="2800" b="1" dirty="0">
                <a:solidFill>
                  <a:schemeClr val="bg1"/>
                </a:solidFill>
              </a:rPr>
              <a:t>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E035A6-1387-B03B-35C2-B8973941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57" y="1012909"/>
            <a:ext cx="3283119" cy="395625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7BDC657-8012-C182-F921-5BC1ECBC43D4}"/>
              </a:ext>
            </a:extLst>
          </p:cNvPr>
          <p:cNvSpPr/>
          <p:nvPr/>
        </p:nvSpPr>
        <p:spPr>
          <a:xfrm>
            <a:off x="2286219" y="1945055"/>
            <a:ext cx="866736" cy="466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6527521-C8CE-FBCC-3EBF-5BF3013EE47D}"/>
              </a:ext>
            </a:extLst>
          </p:cNvPr>
          <p:cNvSpPr/>
          <p:nvPr/>
        </p:nvSpPr>
        <p:spPr>
          <a:xfrm>
            <a:off x="5007675" y="2613661"/>
            <a:ext cx="508000" cy="528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FCF8E2E-C594-9485-B91A-5FA97F3A11FB}"/>
              </a:ext>
            </a:extLst>
          </p:cNvPr>
          <p:cNvGrpSpPr/>
          <p:nvPr/>
        </p:nvGrpSpPr>
        <p:grpSpPr>
          <a:xfrm>
            <a:off x="6914451" y="527452"/>
            <a:ext cx="4992324" cy="5456138"/>
            <a:chOff x="5274000" y="827217"/>
            <a:chExt cx="4992324" cy="545613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F4F6010-1496-3B96-ECB5-F3F8CA84C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4000" y="827217"/>
              <a:ext cx="4992324" cy="545613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48C8A93-704B-BBC9-BA15-534B4B63DEA9}"/>
                </a:ext>
              </a:extLst>
            </p:cNvPr>
            <p:cNvSpPr/>
            <p:nvPr/>
          </p:nvSpPr>
          <p:spPr>
            <a:xfrm>
              <a:off x="6662475" y="1803840"/>
              <a:ext cx="1277703" cy="3731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4024D8-EF97-82E7-F22C-438956BB3F12}"/>
                </a:ext>
              </a:extLst>
            </p:cNvPr>
            <p:cNvSpPr/>
            <p:nvPr/>
          </p:nvSpPr>
          <p:spPr>
            <a:xfrm>
              <a:off x="5369063" y="2991035"/>
              <a:ext cx="935263" cy="3731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9908B1-FE00-5BDC-9474-035903888B5E}"/>
                </a:ext>
              </a:extLst>
            </p:cNvPr>
            <p:cNvSpPr/>
            <p:nvPr/>
          </p:nvSpPr>
          <p:spPr>
            <a:xfrm>
              <a:off x="9011283" y="5823718"/>
              <a:ext cx="935263" cy="3731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A453C1-C094-0A1C-9A26-CB46A9DA04C8}"/>
                </a:ext>
              </a:extLst>
            </p:cNvPr>
            <p:cNvSpPr/>
            <p:nvPr/>
          </p:nvSpPr>
          <p:spPr>
            <a:xfrm>
              <a:off x="5369063" y="2470917"/>
              <a:ext cx="1916776" cy="4484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E6CA48A-E232-829D-B6B5-F8E16EE586E6}"/>
              </a:ext>
            </a:extLst>
          </p:cNvPr>
          <p:cNvSpPr txBox="1"/>
          <p:nvPr/>
        </p:nvSpPr>
        <p:spPr>
          <a:xfrm>
            <a:off x="285225" y="5383426"/>
            <a:ext cx="757040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이름만 설정해주고</a:t>
            </a:r>
            <a:r>
              <a:rPr lang="en-US" altLang="ko-KR" dirty="0"/>
              <a:t>, </a:t>
            </a:r>
            <a:r>
              <a:rPr lang="ko-KR" altLang="en-US" dirty="0"/>
              <a:t>나머지는 </a:t>
            </a:r>
            <a:r>
              <a:rPr lang="en-US" altLang="ko-KR" dirty="0" err="1"/>
              <a:t>Dfault</a:t>
            </a:r>
            <a:r>
              <a:rPr lang="ko-KR" altLang="en-US" dirty="0"/>
              <a:t>값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Description</a:t>
            </a:r>
            <a:r>
              <a:rPr lang="ko-KR" altLang="en-US" dirty="0"/>
              <a:t>은 폴더 설명 글입니다</a:t>
            </a:r>
            <a:r>
              <a:rPr lang="en-US" altLang="ko-KR" dirty="0"/>
              <a:t>. (</a:t>
            </a:r>
            <a:r>
              <a:rPr lang="ko-KR" altLang="en-US" dirty="0"/>
              <a:t>없어도 무방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private</a:t>
            </a:r>
            <a:r>
              <a:rPr lang="ko-KR" altLang="en-US" dirty="0"/>
              <a:t>으로 설정하면 돈 나갑니다 </a:t>
            </a:r>
            <a:r>
              <a:rPr lang="en-US" altLang="ko-KR" dirty="0"/>
              <a:t>(</a:t>
            </a:r>
            <a:r>
              <a:rPr lang="ko-KR" altLang="en-US" dirty="0" err="1"/>
              <a:t>깃랩은</a:t>
            </a:r>
            <a:r>
              <a:rPr lang="ko-KR" altLang="en-US" dirty="0"/>
              <a:t> </a:t>
            </a:r>
            <a:r>
              <a:rPr lang="en-US" altLang="ko-KR" dirty="0"/>
              <a:t>private</a:t>
            </a:r>
            <a:r>
              <a:rPr lang="ko-KR" altLang="en-US" dirty="0"/>
              <a:t>으로 생성해도 무료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55912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877284" y="2705725"/>
            <a:ext cx="4437433" cy="14465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소스코드 변경 후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4400" b="1" dirty="0">
                <a:solidFill>
                  <a:schemeClr val="bg1"/>
                </a:solidFill>
              </a:rPr>
              <a:t> 올리기</a:t>
            </a:r>
          </a:p>
        </p:txBody>
      </p:sp>
    </p:spTree>
    <p:extLst>
      <p:ext uri="{BB962C8B-B14F-4D97-AF65-F5344CB8AC3E}">
        <p14:creationId xmlns:p14="http://schemas.microsoft.com/office/powerpoint/2010/main" val="805778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4A042-2AAF-5F58-EC57-DCFC50E4894D}"/>
              </a:ext>
            </a:extLst>
          </p:cNvPr>
          <p:cNvSpPr txBox="1"/>
          <p:nvPr/>
        </p:nvSpPr>
        <p:spPr>
          <a:xfrm>
            <a:off x="3981450" y="1733550"/>
            <a:ext cx="4265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project </a:t>
            </a:r>
            <a:r>
              <a:rPr lang="ko-KR" altLang="en-US" dirty="0"/>
              <a:t>폴더 </a:t>
            </a:r>
            <a:r>
              <a:rPr lang="en-US" altLang="ko-KR" dirty="0"/>
              <a:t>+ </a:t>
            </a:r>
            <a:r>
              <a:rPr lang="en-US" altLang="ko-KR" dirty="0" err="1"/>
              <a:t>project.jsp</a:t>
            </a:r>
            <a:r>
              <a:rPr lang="ko-KR" altLang="en-US" dirty="0"/>
              <a:t>파일 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데스크탑으로</a:t>
            </a:r>
            <a:r>
              <a:rPr lang="ko-KR" altLang="en-US" dirty="0"/>
              <a:t> 이동</a:t>
            </a:r>
            <a:endParaRPr lang="en-US" altLang="ko-KR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7B3B0FD-B15C-08EC-7BC3-328908754C22}"/>
              </a:ext>
            </a:extLst>
          </p:cNvPr>
          <p:cNvGrpSpPr/>
          <p:nvPr/>
        </p:nvGrpSpPr>
        <p:grpSpPr>
          <a:xfrm>
            <a:off x="539688" y="1733550"/>
            <a:ext cx="2413124" cy="4013406"/>
            <a:chOff x="539688" y="1733550"/>
            <a:chExt cx="2413124" cy="401340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D20302D-7562-D402-7972-6FEBBDEF0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688" y="1733550"/>
              <a:ext cx="2413124" cy="40134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D5A78C5-4EE1-D4A3-A1B7-4677CDB40D41}"/>
                </a:ext>
              </a:extLst>
            </p:cNvPr>
            <p:cNvSpPr/>
            <p:nvPr/>
          </p:nvSpPr>
          <p:spPr>
            <a:xfrm>
              <a:off x="2460745" y="1939146"/>
              <a:ext cx="420967" cy="2389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8157007-EA55-BF43-21D4-BE7C9BA1E4B7}"/>
                </a:ext>
              </a:extLst>
            </p:cNvPr>
            <p:cNvSpPr/>
            <p:nvPr/>
          </p:nvSpPr>
          <p:spPr>
            <a:xfrm>
              <a:off x="1470145" y="4047346"/>
              <a:ext cx="1044455" cy="4421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7850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4A042-2AAF-5F58-EC57-DCFC50E4894D}"/>
              </a:ext>
            </a:extLst>
          </p:cNvPr>
          <p:cNvSpPr txBox="1"/>
          <p:nvPr/>
        </p:nvSpPr>
        <p:spPr>
          <a:xfrm>
            <a:off x="369486" y="5413965"/>
            <a:ext cx="8630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Fetch</a:t>
            </a:r>
            <a:r>
              <a:rPr lang="ko-KR" altLang="en-US" dirty="0"/>
              <a:t> </a:t>
            </a:r>
            <a:r>
              <a:rPr lang="en-US" altLang="ko-KR" dirty="0"/>
              <a:t>origin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새로 고침 버튼 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변경된 내용 확인하고 </a:t>
            </a:r>
            <a:r>
              <a:rPr lang="en-US" altLang="ko-KR" dirty="0"/>
              <a:t>Summary (required) </a:t>
            </a:r>
            <a:r>
              <a:rPr lang="ko-KR" altLang="en-US" dirty="0"/>
              <a:t>작성 </a:t>
            </a:r>
            <a:r>
              <a:rPr lang="en-US" altLang="ko-KR" dirty="0"/>
              <a:t>(</a:t>
            </a:r>
            <a:r>
              <a:rPr lang="ko-KR" altLang="en-US" dirty="0"/>
              <a:t>이는</a:t>
            </a:r>
            <a:r>
              <a:rPr lang="en-US" altLang="ko-KR" dirty="0"/>
              <a:t>, commit comment</a:t>
            </a:r>
            <a:r>
              <a:rPr lang="ko-KR" altLang="en-US" dirty="0"/>
              <a:t>이다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Commit to master (</a:t>
            </a:r>
            <a:r>
              <a:rPr lang="ko-KR" altLang="en-US" dirty="0"/>
              <a:t>마스터 </a:t>
            </a:r>
            <a:r>
              <a:rPr lang="ko-KR" altLang="en-US" dirty="0" err="1"/>
              <a:t>브랜치로</a:t>
            </a:r>
            <a:r>
              <a:rPr lang="ko-KR" altLang="en-US" dirty="0"/>
              <a:t> 커밋하기</a:t>
            </a:r>
            <a:r>
              <a:rPr lang="en-US" altLang="ko-KR" dirty="0"/>
              <a:t>)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BD6EE21-C3AF-C2C4-E385-50431483BFC2}"/>
              </a:ext>
            </a:extLst>
          </p:cNvPr>
          <p:cNvGrpSpPr/>
          <p:nvPr/>
        </p:nvGrpSpPr>
        <p:grpSpPr>
          <a:xfrm>
            <a:off x="297042" y="1307939"/>
            <a:ext cx="5119300" cy="3562511"/>
            <a:chOff x="297042" y="1307939"/>
            <a:chExt cx="5119300" cy="356251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AD15E19-4321-304D-AA37-3A1F29676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043" y="1307939"/>
              <a:ext cx="5119299" cy="356251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B93AD0-1BD5-3EC5-0A64-E9BA193E669B}"/>
                </a:ext>
              </a:extLst>
            </p:cNvPr>
            <p:cNvSpPr/>
            <p:nvPr/>
          </p:nvSpPr>
          <p:spPr>
            <a:xfrm>
              <a:off x="297043" y="2008996"/>
              <a:ext cx="1684157" cy="2389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E4CCC0-785F-363B-6FB5-57A7F6BFD648}"/>
                </a:ext>
              </a:extLst>
            </p:cNvPr>
            <p:cNvSpPr/>
            <p:nvPr/>
          </p:nvSpPr>
          <p:spPr>
            <a:xfrm>
              <a:off x="297042" y="3837796"/>
              <a:ext cx="1614307" cy="3786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09689F6-0C80-7FBA-E528-762C1D3552F0}"/>
                </a:ext>
              </a:extLst>
            </p:cNvPr>
            <p:cNvSpPr/>
            <p:nvPr/>
          </p:nvSpPr>
          <p:spPr>
            <a:xfrm>
              <a:off x="366893" y="4681148"/>
              <a:ext cx="1449207" cy="1893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89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4A042-2AAF-5F58-EC57-DCFC50E4894D}"/>
              </a:ext>
            </a:extLst>
          </p:cNvPr>
          <p:cNvSpPr txBox="1"/>
          <p:nvPr/>
        </p:nvSpPr>
        <p:spPr>
          <a:xfrm>
            <a:off x="413936" y="5693365"/>
            <a:ext cx="7958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수정하지 않은 파일이 업로드 돼있을 경우</a:t>
            </a:r>
            <a:r>
              <a:rPr lang="en-US" altLang="ko-KR" dirty="0"/>
              <a:t>, 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ignore file</a:t>
            </a:r>
            <a:r>
              <a:rPr lang="ko-KR" altLang="en-US" dirty="0"/>
              <a:t> 클릭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이러면 해당 파일은 </a:t>
            </a:r>
            <a:r>
              <a:rPr lang="ko-KR" altLang="en-US" dirty="0" err="1"/>
              <a:t>깃허브에</a:t>
            </a:r>
            <a:r>
              <a:rPr lang="ko-KR" altLang="en-US" dirty="0"/>
              <a:t> 업데이트 되지 않음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D6E578C-CEC1-58F2-86B2-33E1AF9333DC}"/>
              </a:ext>
            </a:extLst>
          </p:cNvPr>
          <p:cNvGrpSpPr/>
          <p:nvPr/>
        </p:nvGrpSpPr>
        <p:grpSpPr>
          <a:xfrm>
            <a:off x="369486" y="1230133"/>
            <a:ext cx="6259642" cy="4397733"/>
            <a:chOff x="1447342" y="1517650"/>
            <a:chExt cx="6635578" cy="466184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292226-532E-8D4C-3CF7-25216C4C4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0746" y="1517650"/>
              <a:ext cx="6632174" cy="466184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69EBCD6-D53B-CB04-7114-31C0E5B3F59E}"/>
                </a:ext>
              </a:extLst>
            </p:cNvPr>
            <p:cNvSpPr/>
            <p:nvPr/>
          </p:nvSpPr>
          <p:spPr>
            <a:xfrm>
              <a:off x="1447342" y="2682096"/>
              <a:ext cx="1803858" cy="2262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28B233B-4D01-E577-BCCC-DEDF052E0A99}"/>
                </a:ext>
              </a:extLst>
            </p:cNvPr>
            <p:cNvSpPr/>
            <p:nvPr/>
          </p:nvSpPr>
          <p:spPr>
            <a:xfrm>
              <a:off x="3251200" y="3082146"/>
              <a:ext cx="1352550" cy="1817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275068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4A042-2AAF-5F58-EC57-DCFC50E4894D}"/>
              </a:ext>
            </a:extLst>
          </p:cNvPr>
          <p:cNvSpPr txBox="1"/>
          <p:nvPr/>
        </p:nvSpPr>
        <p:spPr>
          <a:xfrm>
            <a:off x="413936" y="5693365"/>
            <a:ext cx="7273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Commit to master</a:t>
            </a:r>
            <a:r>
              <a:rPr lang="ko-KR" altLang="en-US" dirty="0"/>
              <a:t>를 누르면 위와 같은 화면이 뜨는데 </a:t>
            </a:r>
            <a:endParaRPr lang="en-US" altLang="ko-KR" dirty="0"/>
          </a:p>
          <a:p>
            <a:r>
              <a:rPr lang="ko-KR" altLang="en-US" dirty="0"/>
              <a:t>빨간 박스 둘 중 하나를 누르면 </a:t>
            </a:r>
            <a:r>
              <a:rPr lang="ko-KR" altLang="en-US" dirty="0" err="1"/>
              <a:t>깃허브에</a:t>
            </a:r>
            <a:r>
              <a:rPr lang="ko-KR" altLang="en-US" dirty="0"/>
              <a:t> 변경된 소스코드가 업로드 된다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2B7253-7C7E-5C7F-7CAD-02348CBE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86" y="1252721"/>
            <a:ext cx="6254419" cy="428624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D51079-2092-6EF7-376D-49F22B2983CE}"/>
              </a:ext>
            </a:extLst>
          </p:cNvPr>
          <p:cNvSpPr/>
          <p:nvPr/>
        </p:nvSpPr>
        <p:spPr>
          <a:xfrm>
            <a:off x="3887246" y="1397893"/>
            <a:ext cx="1618203" cy="3547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3B6CE8-AFD0-F1C8-58D4-D7B18349D4FD}"/>
              </a:ext>
            </a:extLst>
          </p:cNvPr>
          <p:cNvSpPr/>
          <p:nvPr/>
        </p:nvSpPr>
        <p:spPr>
          <a:xfrm>
            <a:off x="5709697" y="2971800"/>
            <a:ext cx="621254" cy="234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50914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F1254A8-F15D-005B-6009-E1FE07015D2E}"/>
              </a:ext>
            </a:extLst>
          </p:cNvPr>
          <p:cNvGrpSpPr/>
          <p:nvPr/>
        </p:nvGrpSpPr>
        <p:grpSpPr>
          <a:xfrm>
            <a:off x="304598" y="1479443"/>
            <a:ext cx="7849003" cy="4165814"/>
            <a:chOff x="304598" y="1479443"/>
            <a:chExt cx="7849003" cy="416581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BE7495D-9BCA-55FB-955F-7931056A7A47}"/>
                </a:ext>
              </a:extLst>
            </p:cNvPr>
            <p:cNvGrpSpPr/>
            <p:nvPr/>
          </p:nvGrpSpPr>
          <p:grpSpPr>
            <a:xfrm>
              <a:off x="304598" y="1479443"/>
              <a:ext cx="7849003" cy="4165814"/>
              <a:chOff x="304598" y="1479443"/>
              <a:chExt cx="7849003" cy="416581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14C6581-676E-3496-44A8-991D49829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4598" y="1479443"/>
                <a:ext cx="7849003" cy="4165814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D6ED89F-0B64-5B46-26C4-D91C2C636E41}"/>
                  </a:ext>
                </a:extLst>
              </p:cNvPr>
              <p:cNvSpPr/>
              <p:nvPr/>
            </p:nvSpPr>
            <p:spPr>
              <a:xfrm>
                <a:off x="1747296" y="2045593"/>
                <a:ext cx="1618203" cy="35470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AB15C4D-D8C9-5300-2832-7DBCEF2B703C}"/>
                  </a:ext>
                </a:extLst>
              </p:cNvPr>
              <p:cNvSpPr/>
              <p:nvPr/>
            </p:nvSpPr>
            <p:spPr>
              <a:xfrm>
                <a:off x="509047" y="2426714"/>
                <a:ext cx="1332454" cy="35470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115A12-675D-0EDC-CB13-ADAA39B9699A}"/>
                </a:ext>
              </a:extLst>
            </p:cNvPr>
            <p:cNvSpPr/>
            <p:nvPr/>
          </p:nvSpPr>
          <p:spPr>
            <a:xfrm>
              <a:off x="3562872" y="3074414"/>
              <a:ext cx="1415528" cy="7101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2670193-EACA-F93E-1FE2-4B006316FA73}"/>
                </a:ext>
              </a:extLst>
            </p:cNvPr>
            <p:cNvSpPr/>
            <p:nvPr/>
          </p:nvSpPr>
          <p:spPr>
            <a:xfrm>
              <a:off x="3562872" y="4165721"/>
              <a:ext cx="1339328" cy="2983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90281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F1254A8-F15D-005B-6009-E1FE07015D2E}"/>
              </a:ext>
            </a:extLst>
          </p:cNvPr>
          <p:cNvGrpSpPr/>
          <p:nvPr/>
        </p:nvGrpSpPr>
        <p:grpSpPr>
          <a:xfrm>
            <a:off x="304598" y="1479443"/>
            <a:ext cx="7849003" cy="4165814"/>
            <a:chOff x="304598" y="1479443"/>
            <a:chExt cx="7849003" cy="416581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14C6581-676E-3496-44A8-991D4982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598" y="1479443"/>
              <a:ext cx="7849003" cy="416581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115A12-675D-0EDC-CB13-ADAA39B9699A}"/>
                </a:ext>
              </a:extLst>
            </p:cNvPr>
            <p:cNvSpPr/>
            <p:nvPr/>
          </p:nvSpPr>
          <p:spPr>
            <a:xfrm>
              <a:off x="3562872" y="3074414"/>
              <a:ext cx="1415528" cy="7101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2670193-EACA-F93E-1FE2-4B006316FA73}"/>
                </a:ext>
              </a:extLst>
            </p:cNvPr>
            <p:cNvSpPr/>
            <p:nvPr/>
          </p:nvSpPr>
          <p:spPr>
            <a:xfrm>
              <a:off x="3562872" y="4165721"/>
              <a:ext cx="1339328" cy="2983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FD45149-99EF-880A-342B-C2168E3B7D14}"/>
              </a:ext>
            </a:extLst>
          </p:cNvPr>
          <p:cNvSpPr txBox="1"/>
          <p:nvPr/>
        </p:nvSpPr>
        <p:spPr>
          <a:xfrm>
            <a:off x="552450" y="5930900"/>
            <a:ext cx="5439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내가 변경한 파일이 영향을 준 파일 경로를 나타낸다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자세히 보고 싶으면</a:t>
            </a:r>
            <a:r>
              <a:rPr lang="en-US" altLang="ko-KR" dirty="0"/>
              <a:t>, </a:t>
            </a:r>
            <a:r>
              <a:rPr lang="ko-KR" altLang="en-US" dirty="0"/>
              <a:t>해당 부분을 클릭하면 </a:t>
            </a:r>
          </a:p>
        </p:txBody>
      </p:sp>
    </p:spTree>
    <p:extLst>
      <p:ext uri="{BB962C8B-B14F-4D97-AF65-F5344CB8AC3E}">
        <p14:creationId xmlns:p14="http://schemas.microsoft.com/office/powerpoint/2010/main" val="7251778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69486" y="267325"/>
            <a:ext cx="251222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소스코드 변경 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깃허브에</a:t>
            </a:r>
            <a:r>
              <a:rPr lang="ko-KR" altLang="en-US" sz="2400" b="1" dirty="0">
                <a:solidFill>
                  <a:schemeClr val="bg1"/>
                </a:solidFill>
              </a:rPr>
              <a:t> 올리기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A5AB89F-66FB-BA3C-A56B-78F5EBCDC65E}"/>
              </a:ext>
            </a:extLst>
          </p:cNvPr>
          <p:cNvGrpSpPr/>
          <p:nvPr/>
        </p:nvGrpSpPr>
        <p:grpSpPr>
          <a:xfrm>
            <a:off x="301449" y="1612806"/>
            <a:ext cx="6826601" cy="3632387"/>
            <a:chOff x="301449" y="1612806"/>
            <a:chExt cx="6826601" cy="363238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A47BEA-399F-88AF-672A-7B35575AA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449" y="1612806"/>
              <a:ext cx="6826601" cy="363238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EE5F6D-508E-217C-A50C-3F88E21ABA58}"/>
                </a:ext>
              </a:extLst>
            </p:cNvPr>
            <p:cNvSpPr/>
            <p:nvPr/>
          </p:nvSpPr>
          <p:spPr>
            <a:xfrm>
              <a:off x="369486" y="2445764"/>
              <a:ext cx="2665814" cy="15229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F91C082-635C-520F-CC2B-60B634D5CCDC}"/>
              </a:ext>
            </a:extLst>
          </p:cNvPr>
          <p:cNvSpPr txBox="1"/>
          <p:nvPr/>
        </p:nvSpPr>
        <p:spPr>
          <a:xfrm>
            <a:off x="265728" y="5441950"/>
            <a:ext cx="711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 번의 </a:t>
            </a:r>
            <a:r>
              <a:rPr lang="ko-KR" altLang="en-US" dirty="0" err="1"/>
              <a:t>커밋으로</a:t>
            </a:r>
            <a:r>
              <a:rPr lang="ko-KR" altLang="en-US" dirty="0"/>
              <a:t> 했던 작업 및 영향 받은 모든 파일들이 나오게 된다</a:t>
            </a:r>
          </a:p>
        </p:txBody>
      </p:sp>
    </p:spTree>
    <p:extLst>
      <p:ext uri="{BB962C8B-B14F-4D97-AF65-F5344CB8AC3E}">
        <p14:creationId xmlns:p14="http://schemas.microsoft.com/office/powerpoint/2010/main" val="3048324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321042" y="3044280"/>
            <a:ext cx="5549917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4400" b="1" dirty="0">
                <a:solidFill>
                  <a:schemeClr val="bg1"/>
                </a:solidFill>
              </a:rPr>
              <a:t> 히스토리 확인</a:t>
            </a:r>
          </a:p>
        </p:txBody>
      </p:sp>
    </p:spTree>
    <p:extLst>
      <p:ext uri="{BB962C8B-B14F-4D97-AF65-F5344CB8AC3E}">
        <p14:creationId xmlns:p14="http://schemas.microsoft.com/office/powerpoint/2010/main" val="15046701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55415" y="275680"/>
            <a:ext cx="3121367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히스토리 확인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B1905C-8B6E-F421-D60E-3C19EC290E55}"/>
              </a:ext>
            </a:extLst>
          </p:cNvPr>
          <p:cNvGrpSpPr/>
          <p:nvPr/>
        </p:nvGrpSpPr>
        <p:grpSpPr>
          <a:xfrm>
            <a:off x="204615" y="984134"/>
            <a:ext cx="7887105" cy="4496031"/>
            <a:chOff x="255415" y="1327034"/>
            <a:chExt cx="7887105" cy="449603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AA412C-1CB9-F8FC-4448-A9802815A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15" y="1327034"/>
              <a:ext cx="7887105" cy="4496031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493A7EA-B1C3-49F6-A337-AFF760216B2D}"/>
                </a:ext>
              </a:extLst>
            </p:cNvPr>
            <p:cNvSpPr/>
            <p:nvPr/>
          </p:nvSpPr>
          <p:spPr>
            <a:xfrm>
              <a:off x="7144936" y="2502914"/>
              <a:ext cx="824314" cy="3037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5D13E28-2993-BCE3-2597-8196DC76ECD6}"/>
              </a:ext>
            </a:extLst>
          </p:cNvPr>
          <p:cNvSpPr txBox="1"/>
          <p:nvPr/>
        </p:nvSpPr>
        <p:spPr>
          <a:xfrm>
            <a:off x="255415" y="568920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Commits </a:t>
            </a:r>
            <a:r>
              <a:rPr lang="ko-KR" altLang="en-US" dirty="0"/>
              <a:t>누르면</a:t>
            </a:r>
          </a:p>
        </p:txBody>
      </p:sp>
    </p:spTree>
    <p:extLst>
      <p:ext uri="{BB962C8B-B14F-4D97-AF65-F5344CB8AC3E}">
        <p14:creationId xmlns:p14="http://schemas.microsoft.com/office/powerpoint/2010/main" val="3386924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04675" y="214370"/>
            <a:ext cx="3247299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Repositories</a:t>
            </a:r>
            <a:r>
              <a:rPr lang="ko-KR" altLang="en-US" sz="2800" b="1" dirty="0">
                <a:solidFill>
                  <a:schemeClr val="bg1"/>
                </a:solidFill>
              </a:rPr>
              <a:t> 생성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3C7A921-8290-E075-5494-56B4667BB3C7}"/>
              </a:ext>
            </a:extLst>
          </p:cNvPr>
          <p:cNvGrpSpPr/>
          <p:nvPr/>
        </p:nvGrpSpPr>
        <p:grpSpPr>
          <a:xfrm>
            <a:off x="285225" y="810784"/>
            <a:ext cx="8589981" cy="4088388"/>
            <a:chOff x="285225" y="810784"/>
            <a:chExt cx="8589981" cy="408838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722D775-C11B-59B8-CE1A-875473F3C50F}"/>
                </a:ext>
              </a:extLst>
            </p:cNvPr>
            <p:cNvGrpSpPr/>
            <p:nvPr/>
          </p:nvGrpSpPr>
          <p:grpSpPr>
            <a:xfrm>
              <a:off x="285225" y="1067361"/>
              <a:ext cx="2971953" cy="3575234"/>
              <a:chOff x="480021" y="1272891"/>
              <a:chExt cx="2971953" cy="357523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00B9BD1-203F-08C9-0C39-864AE79AE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0021" y="1272891"/>
                <a:ext cx="2971953" cy="3575234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4665681-4EDE-D568-7CEE-5FA5C8E895B9}"/>
                  </a:ext>
                </a:extLst>
              </p:cNvPr>
              <p:cNvSpPr/>
              <p:nvPr/>
            </p:nvSpPr>
            <p:spPr>
              <a:xfrm>
                <a:off x="583254" y="3299877"/>
                <a:ext cx="1891498" cy="2864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132C75C-1969-2D1C-0A73-B48BCA5B0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6404" y="810784"/>
              <a:ext cx="4888802" cy="4088388"/>
            </a:xfrm>
            <a:prstGeom prst="rect">
              <a:avLst/>
            </a:prstGeom>
          </p:spPr>
        </p:pic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325E3B74-7EE9-B132-5063-2E879AABBDD6}"/>
                </a:ext>
              </a:extLst>
            </p:cNvPr>
            <p:cNvSpPr/>
            <p:nvPr/>
          </p:nvSpPr>
          <p:spPr>
            <a:xfrm>
              <a:off x="3451974" y="2626378"/>
              <a:ext cx="339634" cy="4572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390C6BB-BB55-6D60-482E-BF779B0EFDA3}"/>
              </a:ext>
            </a:extLst>
          </p:cNvPr>
          <p:cNvSpPr txBox="1"/>
          <p:nvPr/>
        </p:nvSpPr>
        <p:spPr>
          <a:xfrm>
            <a:off x="388458" y="5345421"/>
            <a:ext cx="677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Repository</a:t>
            </a:r>
            <a:r>
              <a:rPr lang="ko-KR" altLang="en-US" dirty="0"/>
              <a:t>가 생성되고</a:t>
            </a:r>
            <a:r>
              <a:rPr lang="en-US" altLang="ko-KR" dirty="0"/>
              <a:t>, </a:t>
            </a:r>
            <a:r>
              <a:rPr lang="ko-KR" altLang="en-US" dirty="0"/>
              <a:t>그를 클릭하면 오른쪽 화면처럼 뜨는 모습</a:t>
            </a:r>
          </a:p>
        </p:txBody>
      </p:sp>
    </p:spTree>
    <p:extLst>
      <p:ext uri="{BB962C8B-B14F-4D97-AF65-F5344CB8AC3E}">
        <p14:creationId xmlns:p14="http://schemas.microsoft.com/office/powerpoint/2010/main" val="28943881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55415" y="275680"/>
            <a:ext cx="3121367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히스토리 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13E28-2993-BCE3-2597-8196DC76ECD6}"/>
              </a:ext>
            </a:extLst>
          </p:cNvPr>
          <p:cNvSpPr txBox="1"/>
          <p:nvPr/>
        </p:nvSpPr>
        <p:spPr>
          <a:xfrm>
            <a:off x="330200" y="5440688"/>
            <a:ext cx="4862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히스토리가 쫙 나온다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히스토리를 누르면</a:t>
            </a:r>
            <a:r>
              <a:rPr lang="en-US" altLang="ko-KR" dirty="0"/>
              <a:t>, </a:t>
            </a:r>
            <a:r>
              <a:rPr lang="ko-KR" altLang="en-US" dirty="0"/>
              <a:t>더 상세한 정보가 나온다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DD723C-D48A-7141-1F36-76B53CA7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5" y="1187347"/>
            <a:ext cx="3765744" cy="39880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E1CBB9-B644-FBBD-A8F1-401BC4D47B3D}"/>
              </a:ext>
            </a:extLst>
          </p:cNvPr>
          <p:cNvSpPr/>
          <p:nvPr/>
        </p:nvSpPr>
        <p:spPr>
          <a:xfrm>
            <a:off x="469900" y="2617214"/>
            <a:ext cx="2292350" cy="2272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819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135621" y="3044280"/>
            <a:ext cx="7920759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&gt; </a:t>
            </a:r>
            <a:r>
              <a:rPr lang="ko-KR" altLang="en-US" sz="44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4400" b="1" dirty="0">
                <a:solidFill>
                  <a:schemeClr val="bg1"/>
                </a:solidFill>
              </a:rPr>
              <a:t> 소스코드 이동</a:t>
            </a:r>
          </a:p>
        </p:txBody>
      </p:sp>
    </p:spTree>
    <p:extLst>
      <p:ext uri="{BB962C8B-B14F-4D97-AF65-F5344CB8AC3E}">
        <p14:creationId xmlns:p14="http://schemas.microsoft.com/office/powerpoint/2010/main" val="37272972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B9BDCD-3F32-87DC-B33F-3941C6F6E279}"/>
              </a:ext>
            </a:extLst>
          </p:cNvPr>
          <p:cNvGrpSpPr/>
          <p:nvPr/>
        </p:nvGrpSpPr>
        <p:grpSpPr>
          <a:xfrm>
            <a:off x="318467" y="968553"/>
            <a:ext cx="5146853" cy="4635482"/>
            <a:chOff x="318467" y="968553"/>
            <a:chExt cx="5146853" cy="46354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37EE28-74B3-579D-BD42-F6D5C8EF9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467" y="968553"/>
              <a:ext cx="5146853" cy="463548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67E9B44-2E9F-E3B0-EE5D-E88C7A9F11B4}"/>
                </a:ext>
              </a:extLst>
            </p:cNvPr>
            <p:cNvSpPr/>
            <p:nvPr/>
          </p:nvSpPr>
          <p:spPr>
            <a:xfrm>
              <a:off x="2463800" y="2674364"/>
              <a:ext cx="685800" cy="2466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3E97A5C-7476-4A7C-A38D-3BE997F48FE4}"/>
              </a:ext>
            </a:extLst>
          </p:cNvPr>
          <p:cNvSpPr txBox="1"/>
          <p:nvPr/>
        </p:nvSpPr>
        <p:spPr>
          <a:xfrm>
            <a:off x="6096000" y="1562100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en-US" altLang="ko-KR" dirty="0"/>
              <a:t>KBS</a:t>
            </a:r>
            <a:r>
              <a:rPr lang="ko-KR" altLang="en-US" dirty="0"/>
              <a:t>로 변경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35275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E97A5C-7476-4A7C-A38D-3BE997F48FE4}"/>
              </a:ext>
            </a:extLst>
          </p:cNvPr>
          <p:cNvSpPr txBox="1"/>
          <p:nvPr/>
        </p:nvSpPr>
        <p:spPr>
          <a:xfrm>
            <a:off x="318467" y="4228086"/>
            <a:ext cx="797821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STS </a:t>
            </a:r>
            <a:r>
              <a:rPr lang="ko-KR" altLang="en-US" dirty="0"/>
              <a:t>확인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sz="1400" dirty="0" err="1"/>
              <a:t>브랜치가</a:t>
            </a:r>
            <a:r>
              <a:rPr lang="ko-KR" altLang="en-US" sz="1400" dirty="0"/>
              <a:t> 변경되었는가</a:t>
            </a:r>
            <a:r>
              <a:rPr lang="en-US" altLang="ko-KR" sz="1400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생성했던 </a:t>
            </a:r>
            <a:r>
              <a:rPr lang="en-US" altLang="ko-KR" sz="1400" dirty="0"/>
              <a:t>project </a:t>
            </a:r>
            <a:r>
              <a:rPr lang="ko-KR" altLang="en-US" sz="1400" dirty="0"/>
              <a:t>파일이 있는가</a:t>
            </a:r>
            <a:r>
              <a:rPr lang="en-US" altLang="ko-KR" sz="1400" dirty="0"/>
              <a:t>? (</a:t>
            </a:r>
            <a:r>
              <a:rPr lang="ko-KR" altLang="en-US" sz="1400" dirty="0"/>
              <a:t>없음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dirty="0"/>
              <a:t>이제 우리는 </a:t>
            </a:r>
            <a:r>
              <a:rPr lang="en-US" altLang="ko-KR" dirty="0"/>
              <a:t>master </a:t>
            </a:r>
            <a:r>
              <a:rPr lang="ko-KR" altLang="en-US" dirty="0" err="1"/>
              <a:t>브랜치에서</a:t>
            </a:r>
            <a:r>
              <a:rPr lang="ko-KR" altLang="en-US" dirty="0"/>
              <a:t> 작업했던 내용을 </a:t>
            </a:r>
            <a:r>
              <a:rPr lang="en-US" altLang="ko-KR" dirty="0"/>
              <a:t>KBS</a:t>
            </a:r>
            <a:r>
              <a:rPr lang="ko-KR" altLang="en-US" dirty="0" err="1"/>
              <a:t>브랜치로</a:t>
            </a:r>
            <a:r>
              <a:rPr lang="ko-KR" altLang="en-US" dirty="0"/>
              <a:t> </a:t>
            </a:r>
            <a:r>
              <a:rPr lang="ko-KR" altLang="en-US" dirty="0" err="1"/>
              <a:t>옮겨줄거임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깃허브</a:t>
            </a:r>
            <a:r>
              <a:rPr lang="ko-KR" altLang="en-US" dirty="0"/>
              <a:t> 데스크톱으로 이동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E29454-A6D4-E538-9474-ECDE30071D16}"/>
              </a:ext>
            </a:extLst>
          </p:cNvPr>
          <p:cNvGrpSpPr/>
          <p:nvPr/>
        </p:nvGrpSpPr>
        <p:grpSpPr>
          <a:xfrm>
            <a:off x="318467" y="1105914"/>
            <a:ext cx="2387723" cy="2889398"/>
            <a:chOff x="6423141" y="2606601"/>
            <a:chExt cx="2387723" cy="288939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856F54A-858A-3771-3ED4-F00FD2FC8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3141" y="2606601"/>
              <a:ext cx="2387723" cy="28893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AE7128-E1B0-B77C-E6D2-2E0368CBEEA8}"/>
                </a:ext>
              </a:extLst>
            </p:cNvPr>
            <p:cNvSpPr/>
            <p:nvPr/>
          </p:nvSpPr>
          <p:spPr>
            <a:xfrm>
              <a:off x="8125064" y="2797682"/>
              <a:ext cx="377586" cy="2566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5214740-BE6C-6A74-C291-276E41C38DDC}"/>
                </a:ext>
              </a:extLst>
            </p:cNvPr>
            <p:cNvSpPr/>
            <p:nvPr/>
          </p:nvSpPr>
          <p:spPr>
            <a:xfrm>
              <a:off x="7237860" y="4747132"/>
              <a:ext cx="1061590" cy="5487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34445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E3DEF90-4F74-2C82-2674-CA019634F80E}"/>
              </a:ext>
            </a:extLst>
          </p:cNvPr>
          <p:cNvGrpSpPr/>
          <p:nvPr/>
        </p:nvGrpSpPr>
        <p:grpSpPr>
          <a:xfrm>
            <a:off x="318467" y="1016060"/>
            <a:ext cx="3291310" cy="5509110"/>
            <a:chOff x="399957" y="878991"/>
            <a:chExt cx="3291310" cy="550911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38547AB-F711-9186-F386-C833FB86F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957" y="878991"/>
              <a:ext cx="3291310" cy="550911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CDEA43C-6E11-95F8-E939-127823723F82}"/>
                </a:ext>
              </a:extLst>
            </p:cNvPr>
            <p:cNvSpPr/>
            <p:nvPr/>
          </p:nvSpPr>
          <p:spPr>
            <a:xfrm>
              <a:off x="523586" y="6113717"/>
              <a:ext cx="3076864" cy="2172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52AD14-FA07-0EF8-911A-3B82791A77A2}"/>
              </a:ext>
            </a:extLst>
          </p:cNvPr>
          <p:cNvSpPr txBox="1"/>
          <p:nvPr/>
        </p:nvSpPr>
        <p:spPr>
          <a:xfrm>
            <a:off x="4159250" y="1377950"/>
            <a:ext cx="498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다른 </a:t>
            </a:r>
            <a:r>
              <a:rPr lang="ko-KR" altLang="en-US" dirty="0" err="1"/>
              <a:t>브랜치</a:t>
            </a:r>
            <a:r>
              <a:rPr lang="ko-KR" altLang="en-US" dirty="0"/>
              <a:t> 소스코드를 </a:t>
            </a:r>
            <a:r>
              <a:rPr lang="en-US" altLang="ko-KR" dirty="0"/>
              <a:t>KBS</a:t>
            </a:r>
            <a:r>
              <a:rPr lang="ko-KR" altLang="en-US" dirty="0"/>
              <a:t>에 </a:t>
            </a:r>
            <a:r>
              <a:rPr lang="en-US" altLang="ko-KR" dirty="0"/>
              <a:t>merge</a:t>
            </a:r>
            <a:r>
              <a:rPr lang="ko-KR" altLang="en-US" dirty="0"/>
              <a:t>하기 클릭</a:t>
            </a:r>
          </a:p>
        </p:txBody>
      </p:sp>
    </p:spTree>
    <p:extLst>
      <p:ext uri="{BB962C8B-B14F-4D97-AF65-F5344CB8AC3E}">
        <p14:creationId xmlns:p14="http://schemas.microsoft.com/office/powerpoint/2010/main" val="8976585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2AD14-FA07-0EF8-911A-3B82791A77A2}"/>
              </a:ext>
            </a:extLst>
          </p:cNvPr>
          <p:cNvSpPr txBox="1"/>
          <p:nvPr/>
        </p:nvSpPr>
        <p:spPr>
          <a:xfrm>
            <a:off x="4508500" y="1966436"/>
            <a:ext cx="45237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체크표시 있는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선택한 </a:t>
            </a:r>
            <a:r>
              <a:rPr lang="ko-KR" altLang="en-US" dirty="0" err="1"/>
              <a:t>브랜치</a:t>
            </a:r>
            <a:r>
              <a:rPr lang="ko-KR" altLang="en-US" dirty="0"/>
              <a:t> 소스코드를 덮어쓰는 것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master</a:t>
            </a:r>
            <a:r>
              <a:rPr lang="ko-KR" altLang="en-US" dirty="0" err="1"/>
              <a:t>브랜치</a:t>
            </a:r>
            <a:r>
              <a:rPr lang="ko-KR" altLang="en-US" dirty="0"/>
              <a:t> 소스코드를 복사해서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KBS</a:t>
            </a:r>
            <a:r>
              <a:rPr lang="ko-KR" altLang="en-US" dirty="0" err="1"/>
              <a:t>브랜치에게</a:t>
            </a:r>
            <a:r>
              <a:rPr lang="ko-KR" altLang="en-US" dirty="0"/>
              <a:t> 붙여넣기 작업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Create a merge commit </a:t>
            </a:r>
            <a:r>
              <a:rPr lang="ko-KR" altLang="en-US" dirty="0"/>
              <a:t>누르면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1FEF16-0BFF-84C6-D307-A02126861F72}"/>
              </a:ext>
            </a:extLst>
          </p:cNvPr>
          <p:cNvGrpSpPr/>
          <p:nvPr/>
        </p:nvGrpSpPr>
        <p:grpSpPr>
          <a:xfrm>
            <a:off x="137296" y="1317512"/>
            <a:ext cx="4212561" cy="4388076"/>
            <a:chOff x="137296" y="1317512"/>
            <a:chExt cx="4212561" cy="438807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C43D5B0-0A73-7D58-B338-6B3AE3A61CA8}"/>
                </a:ext>
              </a:extLst>
            </p:cNvPr>
            <p:cNvGrpSpPr/>
            <p:nvPr/>
          </p:nvGrpSpPr>
          <p:grpSpPr>
            <a:xfrm>
              <a:off x="137296" y="1317512"/>
              <a:ext cx="4212561" cy="4388076"/>
              <a:chOff x="397646" y="1469912"/>
              <a:chExt cx="4212561" cy="438807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3DC49DD-E841-0CDB-D27F-77E0C450C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4393" y="1469912"/>
                <a:ext cx="4165814" cy="4388076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16BA41D-9FC4-DE53-188D-BD7A3B839D7B}"/>
                  </a:ext>
                </a:extLst>
              </p:cNvPr>
              <p:cNvSpPr/>
              <p:nvPr/>
            </p:nvSpPr>
            <p:spPr>
              <a:xfrm>
                <a:off x="397646" y="2567786"/>
                <a:ext cx="1139054" cy="28971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F94CB52-1C37-3149-C01A-015728E82D0F}"/>
                  </a:ext>
                </a:extLst>
              </p:cNvPr>
              <p:cNvSpPr/>
              <p:nvPr/>
            </p:nvSpPr>
            <p:spPr>
              <a:xfrm>
                <a:off x="518296" y="3139286"/>
                <a:ext cx="275454" cy="28971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9CCE9EB-94A8-7DDA-E72B-584900F0E3DC}"/>
                </a:ext>
              </a:extLst>
            </p:cNvPr>
            <p:cNvSpPr/>
            <p:nvPr/>
          </p:nvSpPr>
          <p:spPr>
            <a:xfrm>
              <a:off x="1394596" y="5209386"/>
              <a:ext cx="1615304" cy="4421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775021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2AD14-FA07-0EF8-911A-3B82791A77A2}"/>
              </a:ext>
            </a:extLst>
          </p:cNvPr>
          <p:cNvSpPr txBox="1"/>
          <p:nvPr/>
        </p:nvSpPr>
        <p:spPr>
          <a:xfrm>
            <a:off x="3194050" y="1624054"/>
            <a:ext cx="49872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STS</a:t>
            </a:r>
            <a:r>
              <a:rPr lang="ko-KR" altLang="en-US" dirty="0"/>
              <a:t>에 </a:t>
            </a:r>
            <a:r>
              <a:rPr lang="en-US" altLang="ko-KR" dirty="0"/>
              <a:t>project </a:t>
            </a:r>
            <a:r>
              <a:rPr lang="ko-KR" altLang="en-US" dirty="0"/>
              <a:t>폴더가 생기고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이는 로컬에서만 작업된 것이기 때문에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br>
              <a:rPr lang="en-US" altLang="ko-KR" dirty="0"/>
            </a:b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데스크탑으로</a:t>
            </a:r>
            <a:r>
              <a:rPr lang="ko-KR" altLang="en-US" dirty="0"/>
              <a:t> 이동한다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D94D067-14D8-42B8-08C2-AF2DE7771BFD}"/>
              </a:ext>
            </a:extLst>
          </p:cNvPr>
          <p:cNvGrpSpPr/>
          <p:nvPr/>
        </p:nvGrpSpPr>
        <p:grpSpPr>
          <a:xfrm>
            <a:off x="628595" y="1466762"/>
            <a:ext cx="2121009" cy="3429176"/>
            <a:chOff x="628595" y="1466762"/>
            <a:chExt cx="2121009" cy="342917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D50D59F-8B21-B706-6AE3-0FC0C7C57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595" y="1466762"/>
              <a:ext cx="2121009" cy="34291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74B0405-3B9F-9AC6-83EF-755A947C4052}"/>
                </a:ext>
              </a:extLst>
            </p:cNvPr>
            <p:cNvSpPr/>
            <p:nvPr/>
          </p:nvSpPr>
          <p:spPr>
            <a:xfrm>
              <a:off x="1540646" y="3776704"/>
              <a:ext cx="1208958" cy="5793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C699811-76E1-58CD-1554-9BB0264CE26E}"/>
                </a:ext>
              </a:extLst>
            </p:cNvPr>
            <p:cNvSpPr/>
            <p:nvPr/>
          </p:nvSpPr>
          <p:spPr>
            <a:xfrm>
              <a:off x="2366146" y="1624054"/>
              <a:ext cx="383458" cy="2872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806457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18467" y="332830"/>
            <a:ext cx="3706463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&gt; </a:t>
            </a:r>
            <a:r>
              <a:rPr lang="ko-KR" altLang="en-US" sz="2000" b="1" dirty="0" err="1">
                <a:solidFill>
                  <a:schemeClr val="bg1"/>
                </a:solidFill>
              </a:rPr>
              <a:t>브랜치</a:t>
            </a:r>
            <a:r>
              <a:rPr lang="ko-KR" altLang="en-US" sz="2000" b="1" dirty="0">
                <a:solidFill>
                  <a:schemeClr val="bg1"/>
                </a:solidFill>
              </a:rPr>
              <a:t> 소스코드 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2AD14-FA07-0EF8-911A-3B82791A77A2}"/>
              </a:ext>
            </a:extLst>
          </p:cNvPr>
          <p:cNvSpPr txBox="1"/>
          <p:nvPr/>
        </p:nvSpPr>
        <p:spPr>
          <a:xfrm>
            <a:off x="318467" y="4576976"/>
            <a:ext cx="558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KBS </a:t>
            </a:r>
            <a:r>
              <a:rPr lang="ko-KR" altLang="en-US" dirty="0" err="1"/>
              <a:t>브랜치에서</a:t>
            </a:r>
            <a:r>
              <a:rPr lang="ko-KR" altLang="en-US" dirty="0"/>
              <a:t> 변경된 정보를 </a:t>
            </a:r>
            <a:r>
              <a:rPr lang="ko-KR" altLang="en-US" dirty="0" err="1"/>
              <a:t>깃허브에</a:t>
            </a:r>
            <a:r>
              <a:rPr lang="ko-KR" altLang="en-US" dirty="0"/>
              <a:t> 올리면 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2E292D-21B8-D010-149F-E1C42B387DA9}"/>
              </a:ext>
            </a:extLst>
          </p:cNvPr>
          <p:cNvGrpSpPr/>
          <p:nvPr/>
        </p:nvGrpSpPr>
        <p:grpSpPr>
          <a:xfrm>
            <a:off x="318467" y="972924"/>
            <a:ext cx="8992062" cy="3352972"/>
            <a:chOff x="450619" y="1880974"/>
            <a:chExt cx="8992062" cy="33529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43A205B-0F08-43FA-EF33-0469F00CA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619" y="1880974"/>
              <a:ext cx="8992062" cy="335297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7659288-0FFA-B4F7-82B1-13306E22734F}"/>
                </a:ext>
              </a:extLst>
            </p:cNvPr>
            <p:cNvSpPr/>
            <p:nvPr/>
          </p:nvSpPr>
          <p:spPr>
            <a:xfrm>
              <a:off x="3350396" y="2132054"/>
              <a:ext cx="1107304" cy="4714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E65A12A-4137-BE39-88B7-4282349DEC19}"/>
                </a:ext>
              </a:extLst>
            </p:cNvPr>
            <p:cNvSpPr/>
            <p:nvPr/>
          </p:nvSpPr>
          <p:spPr>
            <a:xfrm>
              <a:off x="5420496" y="2132054"/>
              <a:ext cx="2644004" cy="4714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88192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4235587" y="3044280"/>
            <a:ext cx="3720827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</a:rPr>
              <a:t>Pull Request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3644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344842" y="307430"/>
            <a:ext cx="2434513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Pull Request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378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108114" y="3044280"/>
            <a:ext cx="7975773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java</a:t>
            </a:r>
            <a:r>
              <a:rPr lang="ko-KR" altLang="en-US" sz="4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4400" b="1" dirty="0">
                <a:solidFill>
                  <a:schemeClr val="bg1"/>
                </a:solidFill>
              </a:rPr>
              <a:t>&gt; </a:t>
            </a:r>
            <a:r>
              <a:rPr lang="ko-KR" altLang="en-US" sz="4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4400" b="1" dirty="0">
                <a:solidFill>
                  <a:schemeClr val="bg1"/>
                </a:solidFill>
              </a:rPr>
              <a:t> 업로드</a:t>
            </a:r>
          </a:p>
        </p:txBody>
      </p:sp>
    </p:spTree>
    <p:extLst>
      <p:ext uri="{BB962C8B-B14F-4D97-AF65-F5344CB8AC3E}">
        <p14:creationId xmlns:p14="http://schemas.microsoft.com/office/powerpoint/2010/main" val="39927809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6BAC7-C9A8-8382-4D17-232E5232B1FB}"/>
              </a:ext>
            </a:extLst>
          </p:cNvPr>
          <p:cNvSpPr txBox="1"/>
          <p:nvPr/>
        </p:nvSpPr>
        <p:spPr>
          <a:xfrm>
            <a:off x="1203158" y="2197768"/>
            <a:ext cx="100447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commit</a:t>
            </a:r>
            <a:r>
              <a:rPr lang="ko-KR" altLang="en-US" dirty="0"/>
              <a:t>한 내용 </a:t>
            </a:r>
            <a:r>
              <a:rPr lang="ko-KR" altLang="en-US" dirty="0" err="1"/>
              <a:t>깃허브에</a:t>
            </a:r>
            <a:r>
              <a:rPr lang="ko-KR" altLang="en-US" dirty="0"/>
              <a:t> 업데이트 </a:t>
            </a:r>
            <a:r>
              <a:rPr lang="en-US" altLang="ko-KR" dirty="0"/>
              <a:t>(push) – comment </a:t>
            </a:r>
            <a:r>
              <a:rPr lang="ko-KR" altLang="en-US" dirty="0"/>
              <a:t>작성해보기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pull request? (</a:t>
            </a:r>
            <a:r>
              <a:rPr lang="ko-KR" altLang="en-US" dirty="0"/>
              <a:t>풀 </a:t>
            </a:r>
            <a:r>
              <a:rPr lang="ko-KR" altLang="en-US" dirty="0" err="1"/>
              <a:t>리퀘라고</a:t>
            </a:r>
            <a:r>
              <a:rPr lang="ko-KR" altLang="en-US" dirty="0"/>
              <a:t> 하는데</a:t>
            </a:r>
            <a:r>
              <a:rPr lang="en-US" altLang="ko-KR" dirty="0"/>
              <a:t>, </a:t>
            </a:r>
            <a:r>
              <a:rPr lang="ko-KR" altLang="en-US" dirty="0"/>
              <a:t>이거 찾아보기 </a:t>
            </a:r>
            <a:r>
              <a:rPr lang="en-US" altLang="ko-KR" dirty="0"/>
              <a:t>/ </a:t>
            </a:r>
            <a:r>
              <a:rPr lang="ko-KR" altLang="en-US" dirty="0"/>
              <a:t>안전장치라고 하시네요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push</a:t>
            </a:r>
            <a:r>
              <a:rPr lang="ko-KR" altLang="en-US" dirty="0"/>
              <a:t>한 내용 </a:t>
            </a:r>
            <a:r>
              <a:rPr lang="en-US" altLang="ko-KR" dirty="0"/>
              <a:t>&gt; main</a:t>
            </a:r>
            <a:r>
              <a:rPr lang="ko-KR" altLang="en-US" dirty="0"/>
              <a:t>에 병합하기 </a:t>
            </a:r>
            <a:r>
              <a:rPr lang="en-US" altLang="ko-KR" dirty="0"/>
              <a:t>(</a:t>
            </a:r>
            <a:r>
              <a:rPr lang="ko-KR" altLang="en-US" dirty="0" err="1"/>
              <a:t>깃허브</a:t>
            </a:r>
            <a:r>
              <a:rPr lang="ko-KR" altLang="en-US" dirty="0"/>
              <a:t> 홈페이지에서도 해보고 </a:t>
            </a:r>
            <a:r>
              <a:rPr lang="en-US" altLang="ko-KR" dirty="0"/>
              <a:t>/ </a:t>
            </a:r>
            <a:r>
              <a:rPr lang="ko-KR" altLang="en-US" dirty="0" err="1"/>
              <a:t>깃헙</a:t>
            </a:r>
            <a:r>
              <a:rPr lang="ko-KR" altLang="en-US" dirty="0"/>
              <a:t> 데스크톱으로도 해보고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MERGE </a:t>
            </a:r>
            <a:r>
              <a:rPr lang="ko-KR" altLang="en-US" dirty="0"/>
              <a:t>할 때에는 풀 </a:t>
            </a:r>
            <a:r>
              <a:rPr lang="ko-KR" altLang="en-US" dirty="0" err="1"/>
              <a:t>리퀘스트</a:t>
            </a:r>
            <a:r>
              <a:rPr lang="ko-KR" altLang="en-US" dirty="0"/>
              <a:t> 해야함 </a:t>
            </a:r>
          </a:p>
        </p:txBody>
      </p:sp>
    </p:spTree>
    <p:extLst>
      <p:ext uri="{BB962C8B-B14F-4D97-AF65-F5344CB8AC3E}">
        <p14:creationId xmlns:p14="http://schemas.microsoft.com/office/powerpoint/2010/main" val="26641168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0C2369-EC09-71F6-3310-5C2EB815CD5D}"/>
              </a:ext>
            </a:extLst>
          </p:cNvPr>
          <p:cNvGrpSpPr/>
          <p:nvPr/>
        </p:nvGrpSpPr>
        <p:grpSpPr>
          <a:xfrm>
            <a:off x="3988409" y="633921"/>
            <a:ext cx="2799337" cy="5999289"/>
            <a:chOff x="3988409" y="633921"/>
            <a:chExt cx="2799337" cy="599928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49036A8-B6FD-56BE-6893-4995DE637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8409" y="633921"/>
              <a:ext cx="2799336" cy="596326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2112477-16F0-9E77-95E1-28DB14AE7860}"/>
                </a:ext>
              </a:extLst>
            </p:cNvPr>
            <p:cNvSpPr/>
            <p:nvPr/>
          </p:nvSpPr>
          <p:spPr>
            <a:xfrm>
              <a:off x="5722374" y="633921"/>
              <a:ext cx="1065371" cy="3689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ECAC1DE-F0EF-E7B2-D1FD-516223F0E43D}"/>
                </a:ext>
              </a:extLst>
            </p:cNvPr>
            <p:cNvSpPr/>
            <p:nvPr/>
          </p:nvSpPr>
          <p:spPr>
            <a:xfrm>
              <a:off x="3988410" y="6377939"/>
              <a:ext cx="2799336" cy="2552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C23FCF3-02DE-D4A2-30D0-F1F4BE29D18A}"/>
              </a:ext>
            </a:extLst>
          </p:cNvPr>
          <p:cNvSpPr txBox="1"/>
          <p:nvPr/>
        </p:nvSpPr>
        <p:spPr>
          <a:xfrm>
            <a:off x="7039897" y="796413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브랜치의</a:t>
            </a:r>
            <a:r>
              <a:rPr lang="ko-KR" altLang="en-US" dirty="0"/>
              <a:t> 상태를 보기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34430-5861-F48D-8AC0-239F9AFD302B}"/>
              </a:ext>
            </a:extLst>
          </p:cNvPr>
          <p:cNvSpPr txBox="1"/>
          <p:nvPr/>
        </p:nvSpPr>
        <p:spPr>
          <a:xfrm>
            <a:off x="7245653" y="6227853"/>
            <a:ext cx="453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 err="1"/>
              <a:t>브랜치</a:t>
            </a:r>
            <a:r>
              <a:rPr lang="ko-KR" altLang="en-US" dirty="0"/>
              <a:t> 수정작업을 </a:t>
            </a:r>
            <a:r>
              <a:rPr lang="en-US" altLang="ko-KR" dirty="0"/>
              <a:t>KBS</a:t>
            </a:r>
            <a:r>
              <a:rPr lang="ko-KR" altLang="en-US" dirty="0" err="1"/>
              <a:t>브랜치로</a:t>
            </a:r>
            <a:r>
              <a:rPr lang="ko-KR" altLang="en-US" dirty="0"/>
              <a:t> 가져오기</a:t>
            </a:r>
          </a:p>
        </p:txBody>
      </p:sp>
    </p:spTree>
    <p:extLst>
      <p:ext uri="{BB962C8B-B14F-4D97-AF65-F5344CB8AC3E}">
        <p14:creationId xmlns:p14="http://schemas.microsoft.com/office/powerpoint/2010/main" val="3143949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6BAC7-C9A8-8382-4D17-232E5232B1FB}"/>
              </a:ext>
            </a:extLst>
          </p:cNvPr>
          <p:cNvSpPr txBox="1"/>
          <p:nvPr/>
        </p:nvSpPr>
        <p:spPr>
          <a:xfrm>
            <a:off x="4929584" y="725006"/>
            <a:ext cx="6999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소스코드 수정하고 </a:t>
            </a:r>
            <a:r>
              <a:rPr lang="en-US" altLang="ko-KR" dirty="0"/>
              <a:t>commit </a:t>
            </a:r>
            <a:r>
              <a:rPr lang="ko-KR" altLang="en-US" dirty="0"/>
              <a:t>하고 </a:t>
            </a:r>
            <a:r>
              <a:rPr lang="en-US" altLang="ko-KR" dirty="0"/>
              <a:t>pull </a:t>
            </a:r>
            <a:r>
              <a:rPr lang="ko-KR" altLang="en-US" dirty="0"/>
              <a:t>하기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그러고 </a:t>
            </a:r>
            <a:r>
              <a:rPr lang="ko-KR" altLang="en-US" dirty="0" err="1"/>
              <a:t>깃허브</a:t>
            </a:r>
            <a:r>
              <a:rPr lang="ko-KR" altLang="en-US" dirty="0"/>
              <a:t> 사이트에 들어가면 풀 </a:t>
            </a:r>
            <a:r>
              <a:rPr lang="ko-KR" altLang="en-US" dirty="0" err="1"/>
              <a:t>리퀘가</a:t>
            </a:r>
            <a:r>
              <a:rPr lang="ko-KR" altLang="en-US" dirty="0"/>
              <a:t> 뜸 </a:t>
            </a:r>
            <a:r>
              <a:rPr lang="en-US" altLang="ko-KR" dirty="0"/>
              <a:t>(merge </a:t>
            </a:r>
            <a:r>
              <a:rPr lang="ko-KR" altLang="en-US" dirty="0" err="1"/>
              <a:t>하겠니</a:t>
            </a:r>
            <a:r>
              <a:rPr lang="en-US" altLang="ko-KR" dirty="0"/>
              <a:t>?)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버튼을 눌러줍니다 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3E40D7-5B43-D49C-069B-09F2CDC91C54}"/>
              </a:ext>
            </a:extLst>
          </p:cNvPr>
          <p:cNvGrpSpPr/>
          <p:nvPr/>
        </p:nvGrpSpPr>
        <p:grpSpPr>
          <a:xfrm>
            <a:off x="540083" y="2139405"/>
            <a:ext cx="8779001" cy="4084674"/>
            <a:chOff x="540083" y="2139405"/>
            <a:chExt cx="8779001" cy="408467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506126-1468-DEAA-251B-550C283D5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083" y="2139405"/>
              <a:ext cx="8779001" cy="408467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E4976E1-8124-C121-4CC1-88568771783A}"/>
                </a:ext>
              </a:extLst>
            </p:cNvPr>
            <p:cNvSpPr/>
            <p:nvPr/>
          </p:nvSpPr>
          <p:spPr>
            <a:xfrm>
              <a:off x="7364178" y="2895340"/>
              <a:ext cx="1954906" cy="5336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76128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DCB9D91-3ACD-CEC4-BEF3-ACE46E4E6B57}"/>
              </a:ext>
            </a:extLst>
          </p:cNvPr>
          <p:cNvGrpSpPr/>
          <p:nvPr/>
        </p:nvGrpSpPr>
        <p:grpSpPr>
          <a:xfrm>
            <a:off x="533694" y="1680298"/>
            <a:ext cx="5067739" cy="3635055"/>
            <a:chOff x="1438261" y="1739291"/>
            <a:chExt cx="5067739" cy="36350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DB7D76E-924A-90FE-F67E-5F65EE003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8261" y="1739291"/>
              <a:ext cx="5067739" cy="363505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8EADA9-0308-7C26-653C-F92A4B8954AE}"/>
                </a:ext>
              </a:extLst>
            </p:cNvPr>
            <p:cNvSpPr/>
            <p:nvPr/>
          </p:nvSpPr>
          <p:spPr>
            <a:xfrm>
              <a:off x="4945442" y="4281689"/>
              <a:ext cx="1357035" cy="3394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0FE15D-48BF-174C-B1CE-E2F196747F72}"/>
              </a:ext>
            </a:extLst>
          </p:cNvPr>
          <p:cNvSpPr txBox="1"/>
          <p:nvPr/>
        </p:nvSpPr>
        <p:spPr>
          <a:xfrm>
            <a:off x="5751871" y="1779639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이거 누르면 수정했던 내용만 </a:t>
            </a:r>
            <a:r>
              <a:rPr lang="ko-KR" altLang="en-US"/>
              <a:t>보이는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20285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1432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0085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1732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789686" y="633921"/>
            <a:ext cx="1297150" cy="769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ㅇㅇ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493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462633" y="4769095"/>
            <a:ext cx="7820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바탕화면에 폴더 하나를 생성합니다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IDE(sts3)</a:t>
            </a:r>
            <a:r>
              <a:rPr lang="ko-KR" altLang="en-US" dirty="0"/>
              <a:t>를 </a:t>
            </a:r>
            <a:r>
              <a:rPr lang="en-US" altLang="ko-KR" dirty="0"/>
              <a:t>Open</a:t>
            </a:r>
            <a:r>
              <a:rPr lang="ko-KR" altLang="en-US" dirty="0"/>
              <a:t>하여 해당 폴더를 </a:t>
            </a:r>
            <a:r>
              <a:rPr lang="en-US" altLang="ko-KR" dirty="0"/>
              <a:t>workspace</a:t>
            </a:r>
            <a:r>
              <a:rPr lang="ko-KR" altLang="en-US" dirty="0"/>
              <a:t>로 지정하여 실행합니다</a:t>
            </a:r>
            <a:r>
              <a:rPr lang="en-US" altLang="ko-KR" dirty="0"/>
              <a:t>.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A406C1-C9BB-77A6-9831-6442DCD874E9}"/>
              </a:ext>
            </a:extLst>
          </p:cNvPr>
          <p:cNvGrpSpPr/>
          <p:nvPr/>
        </p:nvGrpSpPr>
        <p:grpSpPr>
          <a:xfrm>
            <a:off x="503147" y="1392854"/>
            <a:ext cx="7559345" cy="2832246"/>
            <a:chOff x="612204" y="977599"/>
            <a:chExt cx="7559345" cy="28322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A9AF3F9-09CB-EC35-5376-4DC26A230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204" y="977599"/>
              <a:ext cx="1022403" cy="111130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80F1F18-8864-5B08-DEC5-24A46B9D1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8153" y="977599"/>
              <a:ext cx="5753396" cy="28322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DEA891E-8D27-3928-DC7B-61B1D86DBCC4}"/>
                </a:ext>
              </a:extLst>
            </p:cNvPr>
            <p:cNvSpPr/>
            <p:nvPr/>
          </p:nvSpPr>
          <p:spPr>
            <a:xfrm>
              <a:off x="1856503" y="1357169"/>
              <a:ext cx="339754" cy="21929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7BC413-292B-4A42-2E24-14352E69E973}"/>
                </a:ext>
              </a:extLst>
            </p:cNvPr>
            <p:cNvSpPr/>
            <p:nvPr/>
          </p:nvSpPr>
          <p:spPr>
            <a:xfrm>
              <a:off x="2403911" y="1999584"/>
              <a:ext cx="4227586" cy="3157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8957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8F360-FA40-C502-40E4-13D5DD454DF5}"/>
              </a:ext>
            </a:extLst>
          </p:cNvPr>
          <p:cNvSpPr txBox="1"/>
          <p:nvPr/>
        </p:nvSpPr>
        <p:spPr>
          <a:xfrm>
            <a:off x="228980" y="192023"/>
            <a:ext cx="4444422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java</a:t>
            </a:r>
            <a:r>
              <a:rPr lang="ko-KR" altLang="en-US" sz="2400" b="1" dirty="0">
                <a:solidFill>
                  <a:schemeClr val="bg1"/>
                </a:solidFill>
              </a:rPr>
              <a:t> 소스코드 </a:t>
            </a:r>
            <a:r>
              <a:rPr lang="en-US" altLang="ko-KR" sz="2400" b="1" dirty="0">
                <a:solidFill>
                  <a:schemeClr val="bg1"/>
                </a:solidFill>
              </a:rPr>
              <a:t>&gt; </a:t>
            </a:r>
            <a:r>
              <a:rPr lang="ko-KR" altLang="en-US" sz="2400" b="1" dirty="0" err="1">
                <a:solidFill>
                  <a:schemeClr val="bg1"/>
                </a:solidFill>
              </a:rPr>
              <a:t>깃허브</a:t>
            </a:r>
            <a:r>
              <a:rPr lang="ko-KR" altLang="en-US" sz="2400" b="1" dirty="0">
                <a:solidFill>
                  <a:schemeClr val="bg1"/>
                </a:solidFill>
              </a:rPr>
              <a:t>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26599-F121-AEA8-B426-4C7C96BF94B8}"/>
              </a:ext>
            </a:extLst>
          </p:cNvPr>
          <p:cNvSpPr txBox="1"/>
          <p:nvPr/>
        </p:nvSpPr>
        <p:spPr>
          <a:xfrm>
            <a:off x="500383" y="4622973"/>
            <a:ext cx="7122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프로젝트 하나를 생성합니다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혹시 모르니까</a:t>
            </a:r>
            <a:r>
              <a:rPr lang="en-US" altLang="ko-KR" dirty="0"/>
              <a:t>, </a:t>
            </a:r>
            <a:r>
              <a:rPr lang="ko-KR" altLang="en-US" dirty="0"/>
              <a:t>서버 등록해서 실행도 시켜봅니다</a:t>
            </a:r>
            <a:r>
              <a:rPr lang="en-US" altLang="ko-KR" dirty="0"/>
              <a:t>. (</a:t>
            </a:r>
            <a:r>
              <a:rPr lang="ko-KR" altLang="en-US" dirty="0"/>
              <a:t>잘 나오는 모습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2D030A-42DC-343D-FC7E-919AA5577666}"/>
              </a:ext>
            </a:extLst>
          </p:cNvPr>
          <p:cNvGrpSpPr/>
          <p:nvPr/>
        </p:nvGrpSpPr>
        <p:grpSpPr>
          <a:xfrm>
            <a:off x="584456" y="1380103"/>
            <a:ext cx="6751744" cy="2267067"/>
            <a:chOff x="584456" y="1380103"/>
            <a:chExt cx="6751744" cy="226706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46245D7-C296-7820-29EB-BE94759AD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456" y="1403187"/>
              <a:ext cx="1358970" cy="6540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F9E6DC9-6BBF-06C0-6DE8-F70EEE7CD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220" y="1380103"/>
              <a:ext cx="4476980" cy="22670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07AC27F1-4336-5BAC-C0E9-D4376817E837}"/>
                </a:ext>
              </a:extLst>
            </p:cNvPr>
            <p:cNvSpPr/>
            <p:nvPr/>
          </p:nvSpPr>
          <p:spPr>
            <a:xfrm>
              <a:off x="2193695" y="1494306"/>
              <a:ext cx="457200" cy="35335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4128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1397</Words>
  <Application>Microsoft Office PowerPoint</Application>
  <PresentationFormat>와이드스크린</PresentationFormat>
  <Paragraphs>267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2" baseType="lpstr">
      <vt:lpstr>-apple-system</vt:lpstr>
      <vt:lpstr>noto</vt:lpstr>
      <vt:lpstr>에스코어 드림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2</cp:revision>
  <dcterms:created xsi:type="dcterms:W3CDTF">2023-12-19T05:44:29Z</dcterms:created>
  <dcterms:modified xsi:type="dcterms:W3CDTF">2023-12-19T14:23:08Z</dcterms:modified>
</cp:coreProperties>
</file>